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4" r:id="rId2"/>
  </p:sldMasterIdLst>
  <p:notesMasterIdLst>
    <p:notesMasterId r:id="rId27"/>
  </p:notesMasterIdLst>
  <p:handoutMasterIdLst>
    <p:handoutMasterId r:id="rId28"/>
  </p:handoutMasterIdLst>
  <p:sldIdLst>
    <p:sldId id="257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8" r:id="rId11"/>
    <p:sldId id="269" r:id="rId12"/>
    <p:sldId id="270" r:id="rId13"/>
    <p:sldId id="262" r:id="rId14"/>
    <p:sldId id="272" r:id="rId15"/>
    <p:sldId id="273" r:id="rId16"/>
    <p:sldId id="274" r:id="rId17"/>
    <p:sldId id="263" r:id="rId18"/>
    <p:sldId id="276" r:id="rId19"/>
    <p:sldId id="277" r:id="rId20"/>
    <p:sldId id="278" r:id="rId21"/>
    <p:sldId id="281" r:id="rId22"/>
    <p:sldId id="280" r:id="rId23"/>
    <p:sldId id="282" r:id="rId24"/>
    <p:sldId id="283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g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31E"/>
    <a:srgbClr val="F9CEAD"/>
    <a:srgbClr val="F2854C"/>
    <a:srgbClr val="94DEFD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>
        <p:guide pos="415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2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892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4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3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7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2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7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0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00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90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8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4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8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3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54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5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0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01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9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52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22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7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13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8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8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-528" y="-264"/>
            <a:ext cx="1552594" cy="16893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32930" y="0"/>
            <a:ext cx="1032614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890" y="843399"/>
            <a:ext cx="8096190" cy="5639289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1943099" y="-825500"/>
            <a:ext cx="609600" cy="60960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91023" y="2023381"/>
            <a:ext cx="618220" cy="61822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9600" y="2195285"/>
            <a:ext cx="6350000" cy="2308324"/>
            <a:chOff x="609600" y="2184400"/>
            <a:chExt cx="6350000" cy="2308324"/>
          </a:xfrm>
        </p:grpSpPr>
        <p:sp>
          <p:nvSpPr>
            <p:cNvPr id="34" name="文本框 33"/>
            <p:cNvSpPr txBox="1"/>
            <p:nvPr/>
          </p:nvSpPr>
          <p:spPr>
            <a:xfrm>
              <a:off x="609600" y="2184400"/>
              <a:ext cx="6350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实习转正述职汇报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904671" y="3592285"/>
              <a:ext cx="2044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EMPLOYMENT CONFIRMATION REPORT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PA-文本框 114"/>
          <p:cNvSpPr txBox="1"/>
          <p:nvPr>
            <p:custDataLst>
              <p:tags r:id="rId1"/>
            </p:custDataLst>
          </p:nvPr>
        </p:nvSpPr>
        <p:spPr>
          <a:xfrm>
            <a:off x="629206" y="4880611"/>
            <a:ext cx="4837589" cy="455930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：汇报人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202X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6123" y="18725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PA-文本框 114"/>
          <p:cNvSpPr txBox="1"/>
          <p:nvPr>
            <p:custDataLst>
              <p:tags r:id="rId2"/>
            </p:custDataLst>
          </p:nvPr>
        </p:nvSpPr>
        <p:spPr>
          <a:xfrm>
            <a:off x="4597401" y="6264240"/>
            <a:ext cx="6629400" cy="304868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bg1">
                    <a:alpha val="62000"/>
                  </a:schemeClr>
                </a:solidFill>
                <a:cs typeface="+mn-ea"/>
                <a:sym typeface="+mn-lt"/>
              </a:rPr>
              <a:t>EMPLOYMENT CONFIRMATION REPORT</a:t>
            </a:r>
          </a:p>
        </p:txBody>
      </p:sp>
      <p:sp>
        <p:nvSpPr>
          <p:cNvPr id="43" name="PA-文本框 114"/>
          <p:cNvSpPr txBox="1"/>
          <p:nvPr>
            <p:custDataLst>
              <p:tags r:id="rId3"/>
            </p:custDataLst>
          </p:nvPr>
        </p:nvSpPr>
        <p:spPr>
          <a:xfrm>
            <a:off x="1403907" y="702310"/>
            <a:ext cx="2660094" cy="455930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科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技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公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  <p:bldP spid="38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698172" y="1973942"/>
            <a:ext cx="1654628" cy="16546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93029" y="1973942"/>
            <a:ext cx="1654628" cy="16546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87886" y="1973942"/>
            <a:ext cx="1654628" cy="16546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723085" y="1973942"/>
            <a:ext cx="1654628" cy="16546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930399" y="2206169"/>
            <a:ext cx="1190174" cy="1190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325256" y="2206169"/>
            <a:ext cx="1190174" cy="1190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20113" y="2206169"/>
            <a:ext cx="1190174" cy="1190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955312" y="2206169"/>
            <a:ext cx="1190174" cy="1190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54392" r="54868" b="13109"/>
          <a:stretch>
            <a:fillRect/>
          </a:stretch>
        </p:blipFill>
        <p:spPr>
          <a:xfrm>
            <a:off x="1978480" y="2425246"/>
            <a:ext cx="1013596" cy="8096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011" r="54868" b="52490"/>
          <a:stretch>
            <a:fillRect/>
          </a:stretch>
        </p:blipFill>
        <p:spPr>
          <a:xfrm>
            <a:off x="4463145" y="2425246"/>
            <a:ext cx="1013596" cy="8096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3" t="15011" r="-191" b="52490"/>
          <a:stretch>
            <a:fillRect/>
          </a:stretch>
        </p:blipFill>
        <p:spPr>
          <a:xfrm>
            <a:off x="6851198" y="2425246"/>
            <a:ext cx="1013596" cy="8096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53245" r="3887" b="14256"/>
          <a:stretch>
            <a:fillRect/>
          </a:stretch>
        </p:blipFill>
        <p:spPr>
          <a:xfrm>
            <a:off x="9093655" y="2425246"/>
            <a:ext cx="1013596" cy="8096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99886" y="3881291"/>
            <a:ext cx="2496458" cy="1591601"/>
            <a:chOff x="1052602" y="1849291"/>
            <a:chExt cx="2392726" cy="1591601"/>
          </a:xfrm>
        </p:grpSpPr>
        <p:sp>
          <p:nvSpPr>
            <p:cNvPr id="30" name="文本框 29"/>
            <p:cNvSpPr txBox="1"/>
            <p:nvPr/>
          </p:nvSpPr>
          <p:spPr>
            <a:xfrm>
              <a:off x="1052602" y="2379063"/>
              <a:ext cx="2392726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80774" y="1849291"/>
              <a:ext cx="1536383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44724" y="3881291"/>
            <a:ext cx="2496458" cy="1591601"/>
            <a:chOff x="1052602" y="1849291"/>
            <a:chExt cx="2392726" cy="1591601"/>
          </a:xfrm>
        </p:grpSpPr>
        <p:sp>
          <p:nvSpPr>
            <p:cNvPr id="36" name="文本框 35"/>
            <p:cNvSpPr txBox="1"/>
            <p:nvPr/>
          </p:nvSpPr>
          <p:spPr>
            <a:xfrm>
              <a:off x="1052602" y="2379063"/>
              <a:ext cx="2392726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480774" y="1849291"/>
              <a:ext cx="1536383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89562" y="3881291"/>
            <a:ext cx="2496458" cy="1591601"/>
            <a:chOff x="1052602" y="1849291"/>
            <a:chExt cx="2392726" cy="1591601"/>
          </a:xfrm>
        </p:grpSpPr>
        <p:sp>
          <p:nvSpPr>
            <p:cNvPr id="41" name="文本框 40"/>
            <p:cNvSpPr txBox="1"/>
            <p:nvPr/>
          </p:nvSpPr>
          <p:spPr>
            <a:xfrm>
              <a:off x="1052602" y="2379063"/>
              <a:ext cx="2392726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480774" y="1849291"/>
              <a:ext cx="1536383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534401" y="3881291"/>
            <a:ext cx="2496458" cy="1591601"/>
            <a:chOff x="1052602" y="1849291"/>
            <a:chExt cx="2392726" cy="1591601"/>
          </a:xfrm>
        </p:grpSpPr>
        <p:sp>
          <p:nvSpPr>
            <p:cNvPr id="44" name="文本框 43"/>
            <p:cNvSpPr txBox="1"/>
            <p:nvPr/>
          </p:nvSpPr>
          <p:spPr>
            <a:xfrm>
              <a:off x="1052602" y="2379063"/>
              <a:ext cx="2392726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80774" y="1849291"/>
              <a:ext cx="1536383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4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4114" y="1640112"/>
            <a:ext cx="4217392" cy="4049487"/>
            <a:chOff x="1016000" y="1378856"/>
            <a:chExt cx="4648200" cy="4463143"/>
          </a:xfrm>
        </p:grpSpPr>
        <p:sp>
          <p:nvSpPr>
            <p:cNvPr id="14" name="椭圆 13"/>
            <p:cNvSpPr/>
            <p:nvPr/>
          </p:nvSpPr>
          <p:spPr>
            <a:xfrm>
              <a:off x="1016000" y="3236685"/>
              <a:ext cx="4209142" cy="255451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057" y="1378856"/>
              <a:ext cx="4463143" cy="4463143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849901" y="2342776"/>
            <a:ext cx="3016842" cy="1157776"/>
            <a:chOff x="1488030" y="1849291"/>
            <a:chExt cx="3016842" cy="1157776"/>
          </a:xfrm>
        </p:grpSpPr>
        <p:sp>
          <p:nvSpPr>
            <p:cNvPr id="21" name="文本框 20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49901" y="4157061"/>
            <a:ext cx="3016842" cy="1157776"/>
            <a:chOff x="1488030" y="1849291"/>
            <a:chExt cx="3016842" cy="1157776"/>
          </a:xfrm>
        </p:grpSpPr>
        <p:sp>
          <p:nvSpPr>
            <p:cNvPr id="24" name="文本框 23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289786" y="2342776"/>
            <a:ext cx="3016842" cy="1157776"/>
            <a:chOff x="1488030" y="1849291"/>
            <a:chExt cx="3016842" cy="1157776"/>
          </a:xfrm>
        </p:grpSpPr>
        <p:sp>
          <p:nvSpPr>
            <p:cNvPr id="27" name="文本框 26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89786" y="4157061"/>
            <a:ext cx="3016842" cy="1157776"/>
            <a:chOff x="1488030" y="1849291"/>
            <a:chExt cx="3016842" cy="1157776"/>
          </a:xfrm>
        </p:grpSpPr>
        <p:sp>
          <p:nvSpPr>
            <p:cNvPr id="30" name="文本框 29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flipH="1"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3041650" y="6056084"/>
            <a:ext cx="61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623" y="5771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2940" y="3110820"/>
            <a:ext cx="6294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实习期工作体会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00550" y="2068135"/>
            <a:ext cx="1007988" cy="1007988"/>
            <a:chOff x="6933141" y="1811412"/>
            <a:chExt cx="1007988" cy="1007988"/>
          </a:xfrm>
        </p:grpSpPr>
        <p:sp>
          <p:nvSpPr>
            <p:cNvPr id="63" name="椭圆 62"/>
            <p:cNvSpPr/>
            <p:nvPr/>
          </p:nvSpPr>
          <p:spPr>
            <a:xfrm>
              <a:off x="6933141" y="1811412"/>
              <a:ext cx="1007988" cy="1007988"/>
            </a:xfrm>
            <a:prstGeom prst="ellipse">
              <a:avLst/>
            </a:prstGeom>
            <a:gradFill flip="none" rotWithShape="1">
              <a:gsLst>
                <a:gs pos="1000">
                  <a:srgbClr val="EE631E"/>
                </a:gs>
                <a:gs pos="70000">
                  <a:srgbClr val="F9CEA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7529" y="1955800"/>
              <a:ext cx="719212" cy="719212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PA-文本框 88"/>
          <p:cNvSpPr txBox="1"/>
          <p:nvPr>
            <p:custDataLst>
              <p:tags r:id="rId1"/>
            </p:custDataLst>
          </p:nvPr>
        </p:nvSpPr>
        <p:spPr>
          <a:xfrm>
            <a:off x="1506460" y="4248267"/>
            <a:ext cx="3196168" cy="34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58000"/>
                  </a:schemeClr>
                </a:solidFill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768272" y="1605360"/>
            <a:ext cx="5160984" cy="397705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339225" y="0"/>
            <a:ext cx="1717688" cy="696685"/>
            <a:chOff x="7339225" y="0"/>
            <a:chExt cx="1717688" cy="696685"/>
          </a:xfrm>
        </p:grpSpPr>
        <p:sp>
          <p:nvSpPr>
            <p:cNvPr id="66" name="任意多边形: 形状 65"/>
            <p:cNvSpPr/>
            <p:nvPr/>
          </p:nvSpPr>
          <p:spPr>
            <a:xfrm>
              <a:off x="7339225" y="0"/>
              <a:ext cx="1267746" cy="521076"/>
            </a:xfrm>
            <a:custGeom>
              <a:avLst/>
              <a:gdLst>
                <a:gd name="connsiteX0" fmla="*/ 0 w 953437"/>
                <a:gd name="connsiteY0" fmla="*/ 0 h 391887"/>
                <a:gd name="connsiteX1" fmla="*/ 953437 w 953437"/>
                <a:gd name="connsiteY1" fmla="*/ 0 h 391887"/>
                <a:gd name="connsiteX2" fmla="*/ 953069 w 953437"/>
                <a:gd name="connsiteY2" fmla="*/ 3650 h 391887"/>
                <a:gd name="connsiteX3" fmla="*/ 476718 w 953437"/>
                <a:gd name="connsiteY3" fmla="*/ 391887 h 391887"/>
                <a:gd name="connsiteX4" fmla="*/ 368 w 953437"/>
                <a:gd name="connsiteY4" fmla="*/ 3650 h 39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37" h="391887">
                  <a:moveTo>
                    <a:pt x="0" y="0"/>
                  </a:moveTo>
                  <a:lnTo>
                    <a:pt x="953437" y="0"/>
                  </a:lnTo>
                  <a:lnTo>
                    <a:pt x="953069" y="3650"/>
                  </a:lnTo>
                  <a:cubicBezTo>
                    <a:pt x="907730" y="225217"/>
                    <a:pt x="711688" y="391887"/>
                    <a:pt x="476718" y="391887"/>
                  </a:cubicBezTo>
                  <a:cubicBezTo>
                    <a:pt x="241748" y="391887"/>
                    <a:pt x="45707" y="225217"/>
                    <a:pt x="368" y="3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781142" y="420914"/>
              <a:ext cx="275771" cy="275771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1937656" y="5551715"/>
            <a:ext cx="544287" cy="544287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40" grpId="0"/>
      <p:bldP spid="64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378857" y="2301335"/>
            <a:ext cx="740229" cy="740229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378857" y="3585849"/>
            <a:ext cx="740229" cy="740229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378857" y="4870364"/>
            <a:ext cx="740229" cy="740229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85672" y="2067005"/>
            <a:ext cx="3394213" cy="1157776"/>
            <a:chOff x="1488030" y="1849291"/>
            <a:chExt cx="3016842" cy="1157776"/>
          </a:xfrm>
        </p:grpSpPr>
        <p:sp>
          <p:nvSpPr>
            <p:cNvPr id="24" name="文本框 23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85672" y="3337006"/>
            <a:ext cx="3394213" cy="1157776"/>
            <a:chOff x="1488030" y="1849291"/>
            <a:chExt cx="3016842" cy="1157776"/>
          </a:xfrm>
        </p:grpSpPr>
        <p:sp>
          <p:nvSpPr>
            <p:cNvPr id="27" name="文本框 26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85672" y="4607006"/>
            <a:ext cx="3394213" cy="1157776"/>
            <a:chOff x="1488030" y="1849291"/>
            <a:chExt cx="3016842" cy="1157776"/>
          </a:xfrm>
        </p:grpSpPr>
        <p:sp>
          <p:nvSpPr>
            <p:cNvPr id="30" name="文本框 29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02202" y="779185"/>
            <a:ext cx="4956628" cy="4956628"/>
            <a:chOff x="6099628" y="651329"/>
            <a:chExt cx="4956628" cy="4956628"/>
          </a:xfrm>
        </p:grpSpPr>
        <p:grpSp>
          <p:nvGrpSpPr>
            <p:cNvPr id="15" name="组合 14"/>
            <p:cNvGrpSpPr/>
            <p:nvPr/>
          </p:nvGrpSpPr>
          <p:grpSpPr>
            <a:xfrm>
              <a:off x="6099628" y="651329"/>
              <a:ext cx="4956628" cy="4956628"/>
              <a:chOff x="5587994" y="526137"/>
              <a:chExt cx="6096012" cy="609601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008914" y="3356429"/>
                <a:ext cx="5588000" cy="21880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7994" y="526137"/>
                <a:ext cx="6096012" cy="6096012"/>
              </a:xfrm>
              <a:prstGeom prst="rect">
                <a:avLst/>
              </a:prstGeom>
            </p:spPr>
          </p:pic>
        </p:grpSp>
        <p:sp>
          <p:nvSpPr>
            <p:cNvPr id="17" name="矩形: 圆角 16"/>
            <p:cNvSpPr/>
            <p:nvPr/>
          </p:nvSpPr>
          <p:spPr>
            <a:xfrm>
              <a:off x="7590971" y="5025571"/>
              <a:ext cx="2206171" cy="5624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6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0793" y="1847132"/>
            <a:ext cx="9488864" cy="2851820"/>
            <a:chOff x="987060" y="2730010"/>
            <a:chExt cx="8131300" cy="2443812"/>
          </a:xfrm>
        </p:grpSpPr>
        <p:sp>
          <p:nvSpPr>
            <p:cNvPr id="15" name="ïŝḷîḑê"/>
            <p:cNvSpPr/>
            <p:nvPr/>
          </p:nvSpPr>
          <p:spPr bwMode="auto">
            <a:xfrm>
              <a:off x="987060" y="2730010"/>
              <a:ext cx="8131300" cy="2443812"/>
            </a:xfrm>
            <a:custGeom>
              <a:avLst/>
              <a:gdLst>
                <a:gd name="T0" fmla="*/ 0 w 2828"/>
                <a:gd name="T1" fmla="*/ 856 h 1032"/>
                <a:gd name="T2" fmla="*/ 660 w 2828"/>
                <a:gd name="T3" fmla="*/ 540 h 1032"/>
                <a:gd name="T4" fmla="*/ 1232 w 2828"/>
                <a:gd name="T5" fmla="*/ 720 h 1032"/>
                <a:gd name="T6" fmla="*/ 1772 w 2828"/>
                <a:gd name="T7" fmla="*/ 320 h 1032"/>
                <a:gd name="T8" fmla="*/ 2315 w 2828"/>
                <a:gd name="T9" fmla="*/ 479 h 1032"/>
                <a:gd name="T10" fmla="*/ 2828 w 2828"/>
                <a:gd name="T11" fmla="*/ 0 h 1032"/>
                <a:gd name="connsiteX0" fmla="*/ 0 w 10184"/>
                <a:gd name="connsiteY0" fmla="*/ 8295 h 8661"/>
                <a:gd name="connsiteX1" fmla="*/ 2334 w 10184"/>
                <a:gd name="connsiteY1" fmla="*/ 5233 h 8661"/>
                <a:gd name="connsiteX2" fmla="*/ 4356 w 10184"/>
                <a:gd name="connsiteY2" fmla="*/ 6977 h 8661"/>
                <a:gd name="connsiteX3" fmla="*/ 6266 w 10184"/>
                <a:gd name="connsiteY3" fmla="*/ 3101 h 8661"/>
                <a:gd name="connsiteX4" fmla="*/ 8186 w 10184"/>
                <a:gd name="connsiteY4" fmla="*/ 4641 h 8661"/>
                <a:gd name="connsiteX5" fmla="*/ 10184 w 10184"/>
                <a:gd name="connsiteY5" fmla="*/ 0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4" h="8661">
                  <a:moveTo>
                    <a:pt x="0" y="8295"/>
                  </a:moveTo>
                  <a:cubicBezTo>
                    <a:pt x="1485" y="10000"/>
                    <a:pt x="1641" y="5194"/>
                    <a:pt x="2334" y="5233"/>
                  </a:cubicBezTo>
                  <a:cubicBezTo>
                    <a:pt x="3027" y="5271"/>
                    <a:pt x="3451" y="7132"/>
                    <a:pt x="4356" y="6977"/>
                  </a:cubicBezTo>
                  <a:cubicBezTo>
                    <a:pt x="5262" y="6822"/>
                    <a:pt x="5332" y="3411"/>
                    <a:pt x="6266" y="3101"/>
                  </a:cubicBezTo>
                  <a:cubicBezTo>
                    <a:pt x="7199" y="2791"/>
                    <a:pt x="7295" y="4758"/>
                    <a:pt x="8186" y="4641"/>
                  </a:cubicBezTo>
                  <a:cubicBezTo>
                    <a:pt x="9077" y="4525"/>
                    <a:pt x="9279" y="814"/>
                    <a:pt x="10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dash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iṧḷïḍè"/>
            <p:cNvSpPr/>
            <p:nvPr/>
          </p:nvSpPr>
          <p:spPr>
            <a:xfrm>
              <a:off x="2530366" y="3889589"/>
              <a:ext cx="628625" cy="628623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ïS1ídé"/>
            <p:cNvSpPr/>
            <p:nvPr/>
          </p:nvSpPr>
          <p:spPr>
            <a:xfrm>
              <a:off x="4165299" y="4332071"/>
              <a:ext cx="628625" cy="628623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ṥḷidè"/>
            <p:cNvSpPr/>
            <p:nvPr/>
          </p:nvSpPr>
          <p:spPr>
            <a:xfrm>
              <a:off x="5708605" y="3329623"/>
              <a:ext cx="628625" cy="628623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îŝļïḍê"/>
            <p:cNvSpPr/>
            <p:nvPr/>
          </p:nvSpPr>
          <p:spPr>
            <a:xfrm>
              <a:off x="7167118" y="3643935"/>
              <a:ext cx="628625" cy="628623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56764" y="4290175"/>
            <a:ext cx="2573637" cy="1569437"/>
            <a:chOff x="2700797" y="4752148"/>
            <a:chExt cx="2612421" cy="1593088"/>
          </a:xfrm>
        </p:grpSpPr>
        <p:sp>
          <p:nvSpPr>
            <p:cNvPr id="26" name="文本框 25"/>
            <p:cNvSpPr txBox="1"/>
            <p:nvPr/>
          </p:nvSpPr>
          <p:spPr>
            <a:xfrm>
              <a:off x="2963045" y="5267405"/>
              <a:ext cx="2087926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58505" y="1988067"/>
            <a:ext cx="2573637" cy="1569437"/>
            <a:chOff x="2700797" y="4752148"/>
            <a:chExt cx="2612421" cy="1593088"/>
          </a:xfrm>
        </p:grpSpPr>
        <p:sp>
          <p:nvSpPr>
            <p:cNvPr id="30" name="文本框 29"/>
            <p:cNvSpPr txBox="1"/>
            <p:nvPr/>
          </p:nvSpPr>
          <p:spPr>
            <a:xfrm>
              <a:off x="2963045" y="5267405"/>
              <a:ext cx="2087926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74637" y="3475143"/>
            <a:ext cx="2573637" cy="1569437"/>
            <a:chOff x="2700797" y="4752148"/>
            <a:chExt cx="2612421" cy="1593088"/>
          </a:xfrm>
        </p:grpSpPr>
        <p:sp>
          <p:nvSpPr>
            <p:cNvPr id="33" name="文本框 32"/>
            <p:cNvSpPr txBox="1"/>
            <p:nvPr/>
          </p:nvSpPr>
          <p:spPr>
            <a:xfrm>
              <a:off x="2963045" y="5267405"/>
              <a:ext cx="2087926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76378" y="1173035"/>
            <a:ext cx="2573637" cy="1569437"/>
            <a:chOff x="2700797" y="4752148"/>
            <a:chExt cx="2612421" cy="1593088"/>
          </a:xfrm>
        </p:grpSpPr>
        <p:sp>
          <p:nvSpPr>
            <p:cNvPr id="36" name="文本框 35"/>
            <p:cNvSpPr txBox="1"/>
            <p:nvPr/>
          </p:nvSpPr>
          <p:spPr>
            <a:xfrm>
              <a:off x="2963045" y="5267405"/>
              <a:ext cx="2087926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742" y="3196769"/>
            <a:ext cx="3672114" cy="3672116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6142116" y="5574343"/>
            <a:ext cx="2206171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19173" y="1763488"/>
            <a:ext cx="2953656" cy="2953656"/>
            <a:chOff x="4020458" y="1353458"/>
            <a:chExt cx="4151086" cy="4151086"/>
          </a:xfrm>
        </p:grpSpPr>
        <p:sp>
          <p:nvSpPr>
            <p:cNvPr id="14" name="椭圆 13"/>
            <p:cNvSpPr/>
            <p:nvPr/>
          </p:nvSpPr>
          <p:spPr>
            <a:xfrm>
              <a:off x="4020458" y="1353458"/>
              <a:ext cx="4151086" cy="4151086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543" y="1861457"/>
              <a:ext cx="3135086" cy="313508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22896" y="1909832"/>
            <a:ext cx="4069636" cy="1208184"/>
            <a:chOff x="2700797" y="4752148"/>
            <a:chExt cx="2612421" cy="1226391"/>
          </a:xfrm>
        </p:grpSpPr>
        <p:sp>
          <p:nvSpPr>
            <p:cNvPr id="21" name="文本框 20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896" y="4159547"/>
            <a:ext cx="4069636" cy="1208184"/>
            <a:chOff x="2700797" y="4752148"/>
            <a:chExt cx="2612421" cy="1226391"/>
          </a:xfrm>
        </p:grpSpPr>
        <p:sp>
          <p:nvSpPr>
            <p:cNvPr id="24" name="文本框 23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99468" y="1909832"/>
            <a:ext cx="4069636" cy="1208184"/>
            <a:chOff x="2700797" y="4752148"/>
            <a:chExt cx="2612421" cy="1226391"/>
          </a:xfrm>
        </p:grpSpPr>
        <p:sp>
          <p:nvSpPr>
            <p:cNvPr id="27" name="文本框 26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99468" y="4159547"/>
            <a:ext cx="4069636" cy="1208184"/>
            <a:chOff x="2700797" y="4752148"/>
            <a:chExt cx="2612421" cy="1226391"/>
          </a:xfrm>
        </p:grpSpPr>
        <p:sp>
          <p:nvSpPr>
            <p:cNvPr id="30" name="文本框 29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32" name="iṧḷïḍè"/>
          <p:cNvSpPr/>
          <p:nvPr/>
        </p:nvSpPr>
        <p:spPr>
          <a:xfrm>
            <a:off x="2472105" y="3330937"/>
            <a:ext cx="733577" cy="733575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iṧḷïḍè"/>
          <p:cNvSpPr/>
          <p:nvPr/>
        </p:nvSpPr>
        <p:spPr>
          <a:xfrm>
            <a:off x="9119648" y="3330937"/>
            <a:ext cx="733577" cy="733575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5239658" y="4906686"/>
            <a:ext cx="1712686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32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flipH="1"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3041650" y="6056084"/>
            <a:ext cx="61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623" y="5771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2940" y="3226934"/>
            <a:ext cx="6294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对工作岗位的理解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00550" y="2068135"/>
            <a:ext cx="1007988" cy="1007988"/>
            <a:chOff x="6933141" y="1811412"/>
            <a:chExt cx="1007988" cy="1007988"/>
          </a:xfrm>
        </p:grpSpPr>
        <p:sp>
          <p:nvSpPr>
            <p:cNvPr id="63" name="椭圆 62"/>
            <p:cNvSpPr/>
            <p:nvPr/>
          </p:nvSpPr>
          <p:spPr>
            <a:xfrm>
              <a:off x="6933141" y="1811412"/>
              <a:ext cx="1007988" cy="1007988"/>
            </a:xfrm>
            <a:prstGeom prst="ellipse">
              <a:avLst/>
            </a:prstGeom>
            <a:gradFill flip="none" rotWithShape="1">
              <a:gsLst>
                <a:gs pos="1000">
                  <a:srgbClr val="EE631E"/>
                </a:gs>
                <a:gs pos="70000">
                  <a:srgbClr val="F9CEA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7529" y="1955800"/>
              <a:ext cx="719212" cy="719212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PA-文本框 88"/>
          <p:cNvSpPr txBox="1"/>
          <p:nvPr>
            <p:custDataLst>
              <p:tags r:id="rId1"/>
            </p:custDataLst>
          </p:nvPr>
        </p:nvSpPr>
        <p:spPr>
          <a:xfrm>
            <a:off x="1506460" y="4248267"/>
            <a:ext cx="3196168" cy="34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58000"/>
                  </a:schemeClr>
                </a:solidFill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768272" y="1605360"/>
            <a:ext cx="5160984" cy="397705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339225" y="0"/>
            <a:ext cx="1717688" cy="696685"/>
            <a:chOff x="7339225" y="0"/>
            <a:chExt cx="1717688" cy="696685"/>
          </a:xfrm>
        </p:grpSpPr>
        <p:sp>
          <p:nvSpPr>
            <p:cNvPr id="66" name="任意多边形: 形状 65"/>
            <p:cNvSpPr/>
            <p:nvPr/>
          </p:nvSpPr>
          <p:spPr>
            <a:xfrm>
              <a:off x="7339225" y="0"/>
              <a:ext cx="1267746" cy="521076"/>
            </a:xfrm>
            <a:custGeom>
              <a:avLst/>
              <a:gdLst>
                <a:gd name="connsiteX0" fmla="*/ 0 w 953437"/>
                <a:gd name="connsiteY0" fmla="*/ 0 h 391887"/>
                <a:gd name="connsiteX1" fmla="*/ 953437 w 953437"/>
                <a:gd name="connsiteY1" fmla="*/ 0 h 391887"/>
                <a:gd name="connsiteX2" fmla="*/ 953069 w 953437"/>
                <a:gd name="connsiteY2" fmla="*/ 3650 h 391887"/>
                <a:gd name="connsiteX3" fmla="*/ 476718 w 953437"/>
                <a:gd name="connsiteY3" fmla="*/ 391887 h 391887"/>
                <a:gd name="connsiteX4" fmla="*/ 368 w 953437"/>
                <a:gd name="connsiteY4" fmla="*/ 3650 h 39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37" h="391887">
                  <a:moveTo>
                    <a:pt x="0" y="0"/>
                  </a:moveTo>
                  <a:lnTo>
                    <a:pt x="953437" y="0"/>
                  </a:lnTo>
                  <a:lnTo>
                    <a:pt x="953069" y="3650"/>
                  </a:lnTo>
                  <a:cubicBezTo>
                    <a:pt x="907730" y="225217"/>
                    <a:pt x="711688" y="391887"/>
                    <a:pt x="476718" y="391887"/>
                  </a:cubicBezTo>
                  <a:cubicBezTo>
                    <a:pt x="241748" y="391887"/>
                    <a:pt x="45707" y="225217"/>
                    <a:pt x="368" y="3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781142" y="420914"/>
              <a:ext cx="275771" cy="275771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1937656" y="5551715"/>
            <a:ext cx="544287" cy="544287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40" grpId="0"/>
      <p:bldP spid="64" grpId="0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82571" y="1026885"/>
            <a:ext cx="4426858" cy="4426858"/>
            <a:chOff x="4034971" y="1367971"/>
            <a:chExt cx="4426858" cy="4426858"/>
          </a:xfrm>
        </p:grpSpPr>
        <p:grpSp>
          <p:nvGrpSpPr>
            <p:cNvPr id="15" name="组合 14"/>
            <p:cNvGrpSpPr/>
            <p:nvPr/>
          </p:nvGrpSpPr>
          <p:grpSpPr>
            <a:xfrm>
              <a:off x="4818743" y="2151743"/>
              <a:ext cx="2859314" cy="2859314"/>
              <a:chOff x="3624694" y="957694"/>
              <a:chExt cx="4942613" cy="494261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624694" y="957694"/>
                <a:ext cx="4942613" cy="4942613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1627" y="1554627"/>
                <a:ext cx="3748748" cy="3748748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 flipV="1">
              <a:off x="4034971" y="1367971"/>
              <a:ext cx="4426858" cy="442685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7968343" y="3425371"/>
            <a:ext cx="580572" cy="580572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08800" y="4862285"/>
            <a:ext cx="580572" cy="580572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3643085" y="3425371"/>
            <a:ext cx="580572" cy="580572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4702628" y="4862285"/>
            <a:ext cx="580572" cy="580572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31847" y="2519432"/>
            <a:ext cx="4069636" cy="1208184"/>
            <a:chOff x="2700797" y="4752148"/>
            <a:chExt cx="2612421" cy="1226391"/>
          </a:xfrm>
        </p:grpSpPr>
        <p:sp>
          <p:nvSpPr>
            <p:cNvPr id="28" name="文本框 27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92953" y="2519432"/>
            <a:ext cx="4069636" cy="1208184"/>
            <a:chOff x="2700797" y="4752148"/>
            <a:chExt cx="2612421" cy="1226391"/>
          </a:xfrm>
        </p:grpSpPr>
        <p:sp>
          <p:nvSpPr>
            <p:cNvPr id="31" name="文本框 30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36610" y="4464347"/>
            <a:ext cx="4069636" cy="1208184"/>
            <a:chOff x="2700797" y="4752148"/>
            <a:chExt cx="2612421" cy="1226391"/>
          </a:xfrm>
        </p:grpSpPr>
        <p:sp>
          <p:nvSpPr>
            <p:cNvPr id="37" name="文本框 36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8382" y="4464347"/>
            <a:ext cx="4069636" cy="1208184"/>
            <a:chOff x="2700797" y="4752148"/>
            <a:chExt cx="2612421" cy="1226391"/>
          </a:xfrm>
        </p:grpSpPr>
        <p:sp>
          <p:nvSpPr>
            <p:cNvPr id="42" name="文本框 41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7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2801" y="1944913"/>
            <a:ext cx="7053942" cy="3686630"/>
            <a:chOff x="943430" y="1770741"/>
            <a:chExt cx="7053942" cy="3686630"/>
          </a:xfrm>
        </p:grpSpPr>
        <p:sp>
          <p:nvSpPr>
            <p:cNvPr id="14" name="矩形 13"/>
            <p:cNvSpPr/>
            <p:nvPr/>
          </p:nvSpPr>
          <p:spPr>
            <a:xfrm>
              <a:off x="943430" y="2206171"/>
              <a:ext cx="3062514" cy="3251200"/>
            </a:xfrm>
            <a:prstGeom prst="rect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257" y="1770741"/>
              <a:ext cx="6720115" cy="325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1672771"/>
            <a:ext cx="4122058" cy="412205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787387" y="2357290"/>
            <a:ext cx="2552385" cy="1157776"/>
            <a:chOff x="1488030" y="1849291"/>
            <a:chExt cx="3016842" cy="1157776"/>
          </a:xfrm>
        </p:grpSpPr>
        <p:sp>
          <p:nvSpPr>
            <p:cNvPr id="22" name="文本框 21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87387" y="3627291"/>
            <a:ext cx="2552385" cy="1157776"/>
            <a:chOff x="1488030" y="1849291"/>
            <a:chExt cx="3016842" cy="1157776"/>
          </a:xfrm>
        </p:grpSpPr>
        <p:sp>
          <p:nvSpPr>
            <p:cNvPr id="25" name="文本框 24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59616" y="2357290"/>
            <a:ext cx="2552385" cy="1157776"/>
            <a:chOff x="1488030" y="1849291"/>
            <a:chExt cx="3016842" cy="1157776"/>
          </a:xfrm>
        </p:grpSpPr>
        <p:sp>
          <p:nvSpPr>
            <p:cNvPr id="31" name="文本框 30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59616" y="3627291"/>
            <a:ext cx="2552385" cy="1157776"/>
            <a:chOff x="1488030" y="1849291"/>
            <a:chExt cx="3016842" cy="1157776"/>
          </a:xfrm>
        </p:grpSpPr>
        <p:sp>
          <p:nvSpPr>
            <p:cNvPr id="34" name="文本框 33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1175656"/>
            <a:ext cx="5000171" cy="50001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5776685" y="1596571"/>
            <a:ext cx="2554291" cy="203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8578165" y="1596571"/>
            <a:ext cx="2554291" cy="203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776685" y="3846285"/>
            <a:ext cx="2554291" cy="203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8578165" y="3846285"/>
            <a:ext cx="2554291" cy="203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19125" y="1895318"/>
            <a:ext cx="4069636" cy="1569437"/>
            <a:chOff x="2700797" y="4752148"/>
            <a:chExt cx="2612421" cy="1593088"/>
          </a:xfrm>
        </p:grpSpPr>
        <p:sp>
          <p:nvSpPr>
            <p:cNvPr id="23" name="文本框 22"/>
            <p:cNvSpPr txBox="1"/>
            <p:nvPr/>
          </p:nvSpPr>
          <p:spPr>
            <a:xfrm>
              <a:off x="3401394" y="5267405"/>
              <a:ext cx="1211229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76839" y="1895318"/>
            <a:ext cx="4069636" cy="1569437"/>
            <a:chOff x="2700797" y="4752148"/>
            <a:chExt cx="2612421" cy="1593088"/>
          </a:xfrm>
        </p:grpSpPr>
        <p:sp>
          <p:nvSpPr>
            <p:cNvPr id="26" name="文本框 25"/>
            <p:cNvSpPr txBox="1"/>
            <p:nvPr/>
          </p:nvSpPr>
          <p:spPr>
            <a:xfrm>
              <a:off x="3401394" y="5267405"/>
              <a:ext cx="1211229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19125" y="4043432"/>
            <a:ext cx="4069636" cy="1569437"/>
            <a:chOff x="2700797" y="4752148"/>
            <a:chExt cx="2612421" cy="1593088"/>
          </a:xfrm>
        </p:grpSpPr>
        <p:sp>
          <p:nvSpPr>
            <p:cNvPr id="29" name="文本框 28"/>
            <p:cNvSpPr txBox="1"/>
            <p:nvPr/>
          </p:nvSpPr>
          <p:spPr>
            <a:xfrm>
              <a:off x="3401394" y="5267405"/>
              <a:ext cx="1211229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76839" y="4043432"/>
            <a:ext cx="4069636" cy="1569437"/>
            <a:chOff x="2700797" y="4752148"/>
            <a:chExt cx="2612421" cy="1593088"/>
          </a:xfrm>
        </p:grpSpPr>
        <p:sp>
          <p:nvSpPr>
            <p:cNvPr id="32" name="文本框 31"/>
            <p:cNvSpPr txBox="1"/>
            <p:nvPr/>
          </p:nvSpPr>
          <p:spPr>
            <a:xfrm>
              <a:off x="3401394" y="5267405"/>
              <a:ext cx="1211229" cy="107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4" grpId="0" animBg="1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7941128" y="5983513"/>
            <a:ext cx="610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2100" y="577184"/>
            <a:ext cx="1901371" cy="939612"/>
            <a:chOff x="609600" y="615284"/>
            <a:chExt cx="1901371" cy="939612"/>
          </a:xfrm>
        </p:grpSpPr>
        <p:sp>
          <p:nvSpPr>
            <p:cNvPr id="31" name="椭圆 30"/>
            <p:cNvSpPr/>
            <p:nvPr/>
          </p:nvSpPr>
          <p:spPr>
            <a:xfrm>
              <a:off x="1637392" y="721178"/>
              <a:ext cx="439058" cy="43905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09600" y="723899"/>
              <a:ext cx="190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46123" y="615284"/>
              <a:ext cx="661037" cy="57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57217" y="1969573"/>
            <a:ext cx="4063191" cy="846318"/>
            <a:chOff x="1137189" y="2188480"/>
            <a:chExt cx="4063191" cy="846318"/>
          </a:xfrm>
        </p:grpSpPr>
        <p:grpSp>
          <p:nvGrpSpPr>
            <p:cNvPr id="13" name="组合 12"/>
            <p:cNvGrpSpPr/>
            <p:nvPr/>
          </p:nvGrpSpPr>
          <p:grpSpPr>
            <a:xfrm>
              <a:off x="1137189" y="2188480"/>
              <a:ext cx="4063191" cy="719212"/>
              <a:chOff x="1226131" y="2188480"/>
              <a:chExt cx="4999358" cy="88492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226131" y="2188480"/>
                <a:ext cx="884920" cy="884920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2199589" y="2315097"/>
                <a:ext cx="4025900" cy="71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实习期工作回顾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1203290" y="3034798"/>
              <a:ext cx="326406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957217" y="3225496"/>
            <a:ext cx="4063191" cy="846318"/>
            <a:chOff x="1137189" y="2188480"/>
            <a:chExt cx="4063191" cy="846318"/>
          </a:xfrm>
        </p:grpSpPr>
        <p:grpSp>
          <p:nvGrpSpPr>
            <p:cNvPr id="44" name="组合 43"/>
            <p:cNvGrpSpPr/>
            <p:nvPr/>
          </p:nvGrpSpPr>
          <p:grpSpPr>
            <a:xfrm>
              <a:off x="1137189" y="2188480"/>
              <a:ext cx="4063191" cy="719212"/>
              <a:chOff x="1226131" y="2188480"/>
              <a:chExt cx="4999358" cy="884920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226131" y="2188480"/>
                <a:ext cx="884920" cy="884920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2199589" y="2315097"/>
                <a:ext cx="4025900" cy="71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实习期工作体会</a:t>
                </a: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1203290" y="3034798"/>
              <a:ext cx="326406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957217" y="4481419"/>
            <a:ext cx="4063191" cy="846318"/>
            <a:chOff x="1137189" y="2188480"/>
            <a:chExt cx="4063191" cy="846318"/>
          </a:xfrm>
        </p:grpSpPr>
        <p:grpSp>
          <p:nvGrpSpPr>
            <p:cNvPr id="49" name="组合 48"/>
            <p:cNvGrpSpPr/>
            <p:nvPr/>
          </p:nvGrpSpPr>
          <p:grpSpPr>
            <a:xfrm>
              <a:off x="1137189" y="2188480"/>
              <a:ext cx="4063191" cy="719212"/>
              <a:chOff x="1226131" y="2188480"/>
              <a:chExt cx="4999358" cy="88492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26131" y="2188480"/>
                <a:ext cx="884920" cy="884920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199589" y="2315097"/>
                <a:ext cx="4025900" cy="71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工作展望与规划</a:t>
                </a: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1203290" y="3034798"/>
              <a:ext cx="326406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4965958" y="2718873"/>
            <a:ext cx="4063191" cy="846318"/>
            <a:chOff x="1137189" y="2188480"/>
            <a:chExt cx="4063191" cy="846318"/>
          </a:xfrm>
        </p:grpSpPr>
        <p:grpSp>
          <p:nvGrpSpPr>
            <p:cNvPr id="54" name="组合 53"/>
            <p:cNvGrpSpPr/>
            <p:nvPr/>
          </p:nvGrpSpPr>
          <p:grpSpPr>
            <a:xfrm>
              <a:off x="1137189" y="2188480"/>
              <a:ext cx="4063191" cy="719212"/>
              <a:chOff x="1226131" y="2188480"/>
              <a:chExt cx="4999358" cy="88492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226131" y="2188480"/>
                <a:ext cx="884920" cy="884920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2199589" y="2315097"/>
                <a:ext cx="4025900" cy="71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自我工作评价</a:t>
                </a: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1203290" y="3034798"/>
              <a:ext cx="3995827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4965958" y="3974796"/>
            <a:ext cx="4352213" cy="846318"/>
            <a:chOff x="1137189" y="2188480"/>
            <a:chExt cx="4352213" cy="846318"/>
          </a:xfrm>
        </p:grpSpPr>
        <p:grpSp>
          <p:nvGrpSpPr>
            <p:cNvPr id="59" name="组合 58"/>
            <p:cNvGrpSpPr/>
            <p:nvPr/>
          </p:nvGrpSpPr>
          <p:grpSpPr>
            <a:xfrm>
              <a:off x="1137189" y="2188480"/>
              <a:ext cx="4352213" cy="719212"/>
              <a:chOff x="1226131" y="2188480"/>
              <a:chExt cx="5354971" cy="884920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226131" y="2188480"/>
                <a:ext cx="884920" cy="884920"/>
              </a:xfrm>
              <a:prstGeom prst="ellipse">
                <a:avLst/>
              </a:prstGeom>
              <a:gradFill flip="none" rotWithShape="1">
                <a:gsLst>
                  <a:gs pos="1000">
                    <a:srgbClr val="F9CEAD"/>
                  </a:gs>
                  <a:gs pos="70000">
                    <a:srgbClr val="EE631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2199588" y="2315097"/>
                <a:ext cx="4381514" cy="71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对工作岗位的理解</a:t>
                </a: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>
              <a:off x="1203290" y="3034798"/>
              <a:ext cx="4024856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8530772" y="2119904"/>
            <a:ext cx="4268873" cy="3264896"/>
          </a:xfrm>
          <a:prstGeom prst="rect">
            <a:avLst/>
          </a:prstGeom>
        </p:spPr>
      </p:pic>
      <p:sp>
        <p:nvSpPr>
          <p:cNvPr id="63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flipH="1"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3041650" y="6056084"/>
            <a:ext cx="61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623" y="5771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2940" y="3110820"/>
            <a:ext cx="6294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工作展望与规划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00550" y="2068135"/>
            <a:ext cx="1007988" cy="1007988"/>
            <a:chOff x="6933141" y="1811412"/>
            <a:chExt cx="1007988" cy="1007988"/>
          </a:xfrm>
        </p:grpSpPr>
        <p:sp>
          <p:nvSpPr>
            <p:cNvPr id="63" name="椭圆 62"/>
            <p:cNvSpPr/>
            <p:nvPr/>
          </p:nvSpPr>
          <p:spPr>
            <a:xfrm>
              <a:off x="6933141" y="1811412"/>
              <a:ext cx="1007988" cy="1007988"/>
            </a:xfrm>
            <a:prstGeom prst="ellipse">
              <a:avLst/>
            </a:prstGeom>
            <a:gradFill flip="none" rotWithShape="1">
              <a:gsLst>
                <a:gs pos="1000">
                  <a:srgbClr val="EE631E"/>
                </a:gs>
                <a:gs pos="70000">
                  <a:srgbClr val="F9CEA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7529" y="1955800"/>
              <a:ext cx="719212" cy="719212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PA-文本框 88"/>
          <p:cNvSpPr txBox="1"/>
          <p:nvPr>
            <p:custDataLst>
              <p:tags r:id="rId1"/>
            </p:custDataLst>
          </p:nvPr>
        </p:nvSpPr>
        <p:spPr>
          <a:xfrm>
            <a:off x="1506460" y="4248267"/>
            <a:ext cx="3196168" cy="34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58000"/>
                  </a:schemeClr>
                </a:solidFill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768272" y="1605360"/>
            <a:ext cx="5160984" cy="397705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339225" y="0"/>
            <a:ext cx="1717688" cy="696685"/>
            <a:chOff x="7339225" y="0"/>
            <a:chExt cx="1717688" cy="696685"/>
          </a:xfrm>
        </p:grpSpPr>
        <p:sp>
          <p:nvSpPr>
            <p:cNvPr id="66" name="任意多边形: 形状 65"/>
            <p:cNvSpPr/>
            <p:nvPr/>
          </p:nvSpPr>
          <p:spPr>
            <a:xfrm>
              <a:off x="7339225" y="0"/>
              <a:ext cx="1267746" cy="521076"/>
            </a:xfrm>
            <a:custGeom>
              <a:avLst/>
              <a:gdLst>
                <a:gd name="connsiteX0" fmla="*/ 0 w 953437"/>
                <a:gd name="connsiteY0" fmla="*/ 0 h 391887"/>
                <a:gd name="connsiteX1" fmla="*/ 953437 w 953437"/>
                <a:gd name="connsiteY1" fmla="*/ 0 h 391887"/>
                <a:gd name="connsiteX2" fmla="*/ 953069 w 953437"/>
                <a:gd name="connsiteY2" fmla="*/ 3650 h 391887"/>
                <a:gd name="connsiteX3" fmla="*/ 476718 w 953437"/>
                <a:gd name="connsiteY3" fmla="*/ 391887 h 391887"/>
                <a:gd name="connsiteX4" fmla="*/ 368 w 953437"/>
                <a:gd name="connsiteY4" fmla="*/ 3650 h 39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37" h="391887">
                  <a:moveTo>
                    <a:pt x="0" y="0"/>
                  </a:moveTo>
                  <a:lnTo>
                    <a:pt x="953437" y="0"/>
                  </a:lnTo>
                  <a:lnTo>
                    <a:pt x="953069" y="3650"/>
                  </a:lnTo>
                  <a:cubicBezTo>
                    <a:pt x="907730" y="225217"/>
                    <a:pt x="711688" y="391887"/>
                    <a:pt x="476718" y="391887"/>
                  </a:cubicBezTo>
                  <a:cubicBezTo>
                    <a:pt x="241748" y="391887"/>
                    <a:pt x="45707" y="225217"/>
                    <a:pt x="368" y="3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781142" y="420914"/>
              <a:ext cx="275771" cy="275771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1937656" y="5551715"/>
            <a:ext cx="544287" cy="544287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40" grpId="0"/>
      <p:bldP spid="64" grpId="0"/>
      <p:bldP spid="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04313" y="994227"/>
            <a:ext cx="5183376" cy="3040744"/>
            <a:chOff x="1698172" y="660399"/>
            <a:chExt cx="8795657" cy="5159830"/>
          </a:xfrm>
        </p:grpSpPr>
        <p:sp>
          <p:nvSpPr>
            <p:cNvPr id="14" name="椭圆 13"/>
            <p:cNvSpPr/>
            <p:nvPr/>
          </p:nvSpPr>
          <p:spPr>
            <a:xfrm>
              <a:off x="1698172" y="4804229"/>
              <a:ext cx="8795657" cy="101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14" y="660399"/>
              <a:ext cx="6879772" cy="515983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635811" y="4464347"/>
            <a:ext cx="4069636" cy="1208184"/>
            <a:chOff x="2700797" y="4752148"/>
            <a:chExt cx="2612421" cy="1226391"/>
          </a:xfrm>
        </p:grpSpPr>
        <p:sp>
          <p:nvSpPr>
            <p:cNvPr id="21" name="文本框 20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61182" y="4464347"/>
            <a:ext cx="4069636" cy="1208184"/>
            <a:chOff x="2700797" y="4752148"/>
            <a:chExt cx="2612421" cy="1226391"/>
          </a:xfrm>
        </p:grpSpPr>
        <p:sp>
          <p:nvSpPr>
            <p:cNvPr id="24" name="文本框 23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86554" y="4464347"/>
            <a:ext cx="4069636" cy="1208184"/>
            <a:chOff x="2700797" y="4752148"/>
            <a:chExt cx="2612421" cy="1226391"/>
          </a:xfrm>
        </p:grpSpPr>
        <p:sp>
          <p:nvSpPr>
            <p:cNvPr id="27" name="文本框 26"/>
            <p:cNvSpPr txBox="1"/>
            <p:nvPr/>
          </p:nvSpPr>
          <p:spPr>
            <a:xfrm>
              <a:off x="2963045" y="5267405"/>
              <a:ext cx="2087926" cy="711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可根据实际情况调整文本框大小，或者字体的大小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00797" y="4752148"/>
              <a:ext cx="2612421" cy="51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1335315" y="2453772"/>
            <a:ext cx="1712686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1335315" y="3339143"/>
            <a:ext cx="1712686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9144000" y="2453772"/>
            <a:ext cx="1712686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矩形: 圆角 31"/>
          <p:cNvSpPr/>
          <p:nvPr/>
        </p:nvSpPr>
        <p:spPr>
          <a:xfrm>
            <a:off x="9144000" y="3339143"/>
            <a:ext cx="1712686" cy="562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9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7601" y="1582914"/>
            <a:ext cx="4974109" cy="2062291"/>
            <a:chOff x="783773" y="1815143"/>
            <a:chExt cx="5109028" cy="2118229"/>
          </a:xfrm>
        </p:grpSpPr>
        <p:sp>
          <p:nvSpPr>
            <p:cNvPr id="9" name="矩形 8"/>
            <p:cNvSpPr/>
            <p:nvPr/>
          </p:nvSpPr>
          <p:spPr>
            <a:xfrm>
              <a:off x="783773" y="2047372"/>
              <a:ext cx="5109028" cy="18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233715" y="1815143"/>
              <a:ext cx="1712686" cy="5624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17601" y="3801480"/>
            <a:ext cx="4974109" cy="2062291"/>
            <a:chOff x="783773" y="1815143"/>
            <a:chExt cx="5109028" cy="2118229"/>
          </a:xfrm>
        </p:grpSpPr>
        <p:sp>
          <p:nvSpPr>
            <p:cNvPr id="19" name="矩形 18"/>
            <p:cNvSpPr/>
            <p:nvPr/>
          </p:nvSpPr>
          <p:spPr>
            <a:xfrm>
              <a:off x="783773" y="2047372"/>
              <a:ext cx="5109028" cy="18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1233715" y="1815143"/>
              <a:ext cx="1712686" cy="5624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15641" y="1582914"/>
            <a:ext cx="4974109" cy="2062291"/>
            <a:chOff x="783773" y="1815143"/>
            <a:chExt cx="5109028" cy="2118229"/>
          </a:xfrm>
        </p:grpSpPr>
        <p:sp>
          <p:nvSpPr>
            <p:cNvPr id="23" name="矩形 22"/>
            <p:cNvSpPr/>
            <p:nvPr/>
          </p:nvSpPr>
          <p:spPr>
            <a:xfrm>
              <a:off x="783773" y="2047372"/>
              <a:ext cx="5109028" cy="18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233715" y="1815143"/>
              <a:ext cx="1712686" cy="5624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15641" y="3801480"/>
            <a:ext cx="4974109" cy="2062291"/>
            <a:chOff x="783773" y="1815143"/>
            <a:chExt cx="5109028" cy="2118229"/>
          </a:xfrm>
        </p:grpSpPr>
        <p:sp>
          <p:nvSpPr>
            <p:cNvPr id="26" name="矩形 25"/>
            <p:cNvSpPr/>
            <p:nvPr/>
          </p:nvSpPr>
          <p:spPr>
            <a:xfrm>
              <a:off x="783773" y="2047372"/>
              <a:ext cx="5109028" cy="18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1233715" y="1815143"/>
              <a:ext cx="1712686" cy="5624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540644" y="2553233"/>
            <a:ext cx="326358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0644" y="4759404"/>
            <a:ext cx="326358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10930" y="2553233"/>
            <a:ext cx="326358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10930" y="4759404"/>
            <a:ext cx="326358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40" y="2251525"/>
            <a:ext cx="1221018" cy="12210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58" y="4470400"/>
            <a:ext cx="1153886" cy="115388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63" y="1963049"/>
            <a:ext cx="1683666" cy="168366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4" y="4357909"/>
            <a:ext cx="1375235" cy="137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9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: 圆角 13"/>
          <p:cNvSpPr/>
          <p:nvPr/>
        </p:nvSpPr>
        <p:spPr>
          <a:xfrm>
            <a:off x="1040493" y="1992086"/>
            <a:ext cx="4354286" cy="17562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040493" y="3966029"/>
            <a:ext cx="4354286" cy="17562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741636" y="2224315"/>
            <a:ext cx="1233714" cy="1233714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1" name="椭圆 20"/>
          <p:cNvSpPr/>
          <p:nvPr/>
        </p:nvSpPr>
        <p:spPr>
          <a:xfrm>
            <a:off x="4741636" y="4227286"/>
            <a:ext cx="1233714" cy="1233714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5733144" y="1698170"/>
            <a:ext cx="10058400" cy="4499430"/>
            <a:chOff x="5733144" y="1698170"/>
            <a:chExt cx="10058400" cy="4499430"/>
          </a:xfrm>
        </p:grpSpPr>
        <p:sp>
          <p:nvSpPr>
            <p:cNvPr id="28" name="椭圆 27"/>
            <p:cNvSpPr/>
            <p:nvPr/>
          </p:nvSpPr>
          <p:spPr>
            <a:xfrm>
              <a:off x="5733144" y="5196114"/>
              <a:ext cx="10058400" cy="1001486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6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61" y="1698170"/>
              <a:ext cx="5462639" cy="4288971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6734629" y="1785257"/>
              <a:ext cx="1407887" cy="1001486"/>
              <a:chOff x="6734629" y="1785257"/>
              <a:chExt cx="1407887" cy="1001486"/>
            </a:xfrm>
            <a:solidFill>
              <a:schemeClr val="bg1">
                <a:alpha val="29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6734629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947505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160381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373257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586133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799009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011888" y="1785257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6734629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947505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160381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7373257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586133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7799009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011888" y="2075543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734629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6947505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160381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373257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7586133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799009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011888" y="2365829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734629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6947505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160381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7373257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586133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7799009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011888" y="2656115"/>
                <a:ext cx="130628" cy="1306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405480" y="2215776"/>
            <a:ext cx="3103927" cy="1157776"/>
            <a:chOff x="1488030" y="1849291"/>
            <a:chExt cx="3668748" cy="1157776"/>
          </a:xfrm>
        </p:grpSpPr>
        <p:sp>
          <p:nvSpPr>
            <p:cNvPr id="57" name="文本框 56"/>
            <p:cNvSpPr txBox="1"/>
            <p:nvPr/>
          </p:nvSpPr>
          <p:spPr>
            <a:xfrm>
              <a:off x="1488030" y="2306491"/>
              <a:ext cx="3668748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405480" y="4247776"/>
            <a:ext cx="3103927" cy="1157776"/>
            <a:chOff x="1488030" y="1849291"/>
            <a:chExt cx="3668748" cy="1157776"/>
          </a:xfrm>
        </p:grpSpPr>
        <p:sp>
          <p:nvSpPr>
            <p:cNvPr id="60" name="文本框 59"/>
            <p:cNvSpPr txBox="1"/>
            <p:nvPr/>
          </p:nvSpPr>
          <p:spPr>
            <a:xfrm>
              <a:off x="1488030" y="2306491"/>
              <a:ext cx="3668748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4" grpId="0" animBg="1"/>
      <p:bldP spid="18" grpId="0" animBg="1"/>
      <p:bldP spid="15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-528" y="-264"/>
            <a:ext cx="1552594" cy="16893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32930" y="0"/>
            <a:ext cx="1032614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890" y="843399"/>
            <a:ext cx="8096190" cy="5639289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1943099" y="-825500"/>
            <a:ext cx="609600" cy="60960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91023" y="2023381"/>
            <a:ext cx="618220" cy="61822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9600" y="2169885"/>
            <a:ext cx="6477000" cy="2308324"/>
            <a:chOff x="609600" y="2159000"/>
            <a:chExt cx="6477000" cy="2308324"/>
          </a:xfrm>
        </p:grpSpPr>
        <p:sp>
          <p:nvSpPr>
            <p:cNvPr id="34" name="文本框 33"/>
            <p:cNvSpPr txBox="1"/>
            <p:nvPr/>
          </p:nvSpPr>
          <p:spPr>
            <a:xfrm>
              <a:off x="609600" y="2159000"/>
              <a:ext cx="6477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>
                  <a:solidFill>
                    <a:schemeClr val="bg1"/>
                  </a:solidFill>
                  <a:latin typeface="汉真广标" pitchFamily="49" charset="-122"/>
                  <a:ea typeface="汉真广标" pitchFamily="49" charset="-122"/>
                </a:defRPr>
              </a:lvl1pPr>
            </a:lstStyle>
            <a:p>
              <a:r>
                <a:rPr lang="zh-CN" altLang="en-US" sz="72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实习转正述职汇报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904671" y="3592285"/>
              <a:ext cx="2044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EMPLOYMENT CONFIRMATION REPORT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PA-文本框 114"/>
          <p:cNvSpPr txBox="1"/>
          <p:nvPr>
            <p:custDataLst>
              <p:tags r:id="rId1"/>
            </p:custDataLst>
          </p:nvPr>
        </p:nvSpPr>
        <p:spPr>
          <a:xfrm>
            <a:off x="629206" y="4879197"/>
            <a:ext cx="4837589" cy="458757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THANK YOU !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6123" y="18725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PA-文本框 114"/>
          <p:cNvSpPr txBox="1"/>
          <p:nvPr>
            <p:custDataLst>
              <p:tags r:id="rId2"/>
            </p:custDataLst>
          </p:nvPr>
        </p:nvSpPr>
        <p:spPr>
          <a:xfrm>
            <a:off x="4597401" y="6264240"/>
            <a:ext cx="6629400" cy="304868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bg1">
                    <a:alpha val="62000"/>
                  </a:schemeClr>
                </a:solidFill>
                <a:cs typeface="+mn-ea"/>
                <a:sym typeface="+mn-lt"/>
              </a:rPr>
              <a:t>EMPLOYMENT CONFIRMATION REPORT</a:t>
            </a:r>
          </a:p>
        </p:txBody>
      </p:sp>
      <p:sp>
        <p:nvSpPr>
          <p:cNvPr id="43" name="PA-文本框 114"/>
          <p:cNvSpPr txBox="1"/>
          <p:nvPr>
            <p:custDataLst>
              <p:tags r:id="rId3"/>
            </p:custDataLst>
          </p:nvPr>
        </p:nvSpPr>
        <p:spPr>
          <a:xfrm>
            <a:off x="1403907" y="702310"/>
            <a:ext cx="2660094" cy="455930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科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技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公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  <p:bldP spid="38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flipH="1"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3041650" y="6056084"/>
            <a:ext cx="61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623" y="5771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2940" y="3110820"/>
            <a:ext cx="6294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实习期工作回顾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00550" y="2068135"/>
            <a:ext cx="1007988" cy="1007988"/>
            <a:chOff x="6933141" y="1811412"/>
            <a:chExt cx="1007988" cy="1007988"/>
          </a:xfrm>
        </p:grpSpPr>
        <p:sp>
          <p:nvSpPr>
            <p:cNvPr id="63" name="椭圆 62"/>
            <p:cNvSpPr/>
            <p:nvPr/>
          </p:nvSpPr>
          <p:spPr>
            <a:xfrm>
              <a:off x="6933141" y="1811412"/>
              <a:ext cx="1007988" cy="1007988"/>
            </a:xfrm>
            <a:prstGeom prst="ellipse">
              <a:avLst/>
            </a:prstGeom>
            <a:gradFill flip="none" rotWithShape="1">
              <a:gsLst>
                <a:gs pos="1000">
                  <a:srgbClr val="EE631E"/>
                </a:gs>
                <a:gs pos="70000">
                  <a:srgbClr val="F9CEA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7529" y="1955800"/>
              <a:ext cx="719212" cy="719212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PA-文本框 88"/>
          <p:cNvSpPr txBox="1"/>
          <p:nvPr>
            <p:custDataLst>
              <p:tags r:id="rId1"/>
            </p:custDataLst>
          </p:nvPr>
        </p:nvSpPr>
        <p:spPr>
          <a:xfrm>
            <a:off x="1506460" y="4248267"/>
            <a:ext cx="3196168" cy="34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58000"/>
                  </a:schemeClr>
                </a:solidFill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768272" y="1605360"/>
            <a:ext cx="5160984" cy="397705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339225" y="0"/>
            <a:ext cx="1717688" cy="696685"/>
            <a:chOff x="7339225" y="0"/>
            <a:chExt cx="1717688" cy="696685"/>
          </a:xfrm>
        </p:grpSpPr>
        <p:sp>
          <p:nvSpPr>
            <p:cNvPr id="66" name="任意多边形: 形状 65"/>
            <p:cNvSpPr/>
            <p:nvPr/>
          </p:nvSpPr>
          <p:spPr>
            <a:xfrm>
              <a:off x="7339225" y="0"/>
              <a:ext cx="1267746" cy="521076"/>
            </a:xfrm>
            <a:custGeom>
              <a:avLst/>
              <a:gdLst>
                <a:gd name="connsiteX0" fmla="*/ 0 w 953437"/>
                <a:gd name="connsiteY0" fmla="*/ 0 h 391887"/>
                <a:gd name="connsiteX1" fmla="*/ 953437 w 953437"/>
                <a:gd name="connsiteY1" fmla="*/ 0 h 391887"/>
                <a:gd name="connsiteX2" fmla="*/ 953069 w 953437"/>
                <a:gd name="connsiteY2" fmla="*/ 3650 h 391887"/>
                <a:gd name="connsiteX3" fmla="*/ 476718 w 953437"/>
                <a:gd name="connsiteY3" fmla="*/ 391887 h 391887"/>
                <a:gd name="connsiteX4" fmla="*/ 368 w 953437"/>
                <a:gd name="connsiteY4" fmla="*/ 3650 h 39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37" h="391887">
                  <a:moveTo>
                    <a:pt x="0" y="0"/>
                  </a:moveTo>
                  <a:lnTo>
                    <a:pt x="953437" y="0"/>
                  </a:lnTo>
                  <a:lnTo>
                    <a:pt x="953069" y="3650"/>
                  </a:lnTo>
                  <a:cubicBezTo>
                    <a:pt x="907730" y="225217"/>
                    <a:pt x="711688" y="391887"/>
                    <a:pt x="476718" y="391887"/>
                  </a:cubicBezTo>
                  <a:cubicBezTo>
                    <a:pt x="241748" y="391887"/>
                    <a:pt x="45707" y="225217"/>
                    <a:pt x="368" y="3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781142" y="420914"/>
              <a:ext cx="275771" cy="275771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1937656" y="5551715"/>
            <a:ext cx="544287" cy="544287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40" grpId="0"/>
      <p:bldP spid="64" grpId="0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76943" y="892304"/>
            <a:ext cx="5058229" cy="5058229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5733145" y="2017486"/>
            <a:ext cx="5210626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5733145" y="3287486"/>
            <a:ext cx="5210626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5733145" y="4557486"/>
            <a:ext cx="5210626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97500" y="2194378"/>
            <a:ext cx="647700" cy="64770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397500" y="3464378"/>
            <a:ext cx="647700" cy="64770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397500" y="4734378"/>
            <a:ext cx="647700" cy="647700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48930" y="2154091"/>
            <a:ext cx="4480970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语言尽可能精炼，可根据实际情况调整文本框大小，或者字体的大小。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48930" y="3411391"/>
            <a:ext cx="4480970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语言尽可能精炼，可根据实际情况调整文本框大小，或者字体的大小。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48930" y="4694091"/>
            <a:ext cx="4480970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语言尽可能精炼，可根据实际情况调整文本框大小，或者字体的大小。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5" grpId="0" animBg="1"/>
      <p:bldP spid="30" grpId="0" animBg="1"/>
      <p:bldP spid="34" grpId="0" animBg="1"/>
      <p:bldP spid="17" grpId="0" animBg="1"/>
      <p:bldP spid="36" grpId="0" animBg="1"/>
      <p:bldP spid="37" grpId="0" animBg="1"/>
      <p:bldP spid="39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矩形: 圆角 17"/>
          <p:cNvSpPr/>
          <p:nvPr/>
        </p:nvSpPr>
        <p:spPr>
          <a:xfrm>
            <a:off x="4358019" y="1578402"/>
            <a:ext cx="3098692" cy="2087052"/>
          </a:xfrm>
          <a:prstGeom prst="round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80218" y="3793048"/>
            <a:ext cx="3098692" cy="2087052"/>
          </a:xfrm>
          <a:prstGeom prst="round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658208" y="3793048"/>
            <a:ext cx="3098692" cy="2087052"/>
          </a:xfrm>
          <a:prstGeom prst="roundRect">
            <a:avLst/>
          </a:prstGeom>
          <a:blipFill dpi="0" rotWithShape="1">
            <a:blip r:embed="rId6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80218" y="1578402"/>
            <a:ext cx="3098692" cy="20870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358019" y="3793048"/>
            <a:ext cx="3098692" cy="20870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7658208" y="1578402"/>
            <a:ext cx="3098692" cy="20870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526130" y="1849291"/>
            <a:ext cx="2321970" cy="1519029"/>
            <a:chOff x="1488030" y="1849291"/>
            <a:chExt cx="2321970" cy="1519029"/>
          </a:xfrm>
        </p:grpSpPr>
        <p:sp>
          <p:nvSpPr>
            <p:cNvPr id="31" name="文本框 30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66630" y="1849291"/>
            <a:ext cx="2321970" cy="1519029"/>
            <a:chOff x="1488030" y="1849291"/>
            <a:chExt cx="2321970" cy="1519029"/>
          </a:xfrm>
        </p:grpSpPr>
        <p:sp>
          <p:nvSpPr>
            <p:cNvPr id="35" name="文本框 34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06415" y="4084491"/>
            <a:ext cx="2321970" cy="1519029"/>
            <a:chOff x="1488030" y="1849291"/>
            <a:chExt cx="2321970" cy="1519029"/>
          </a:xfrm>
        </p:grpSpPr>
        <p:sp>
          <p:nvSpPr>
            <p:cNvPr id="39" name="文本框 38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8" grpId="0" animBg="1"/>
      <p:bldP spid="19" grpId="0" animBg="1"/>
      <p:bldP spid="21" grpId="0" animBg="1"/>
      <p:bldP spid="13" grpId="0" animBg="1"/>
      <p:bldP spid="1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íşľîďe"/>
          <p:cNvSpPr/>
          <p:nvPr/>
        </p:nvSpPr>
        <p:spPr>
          <a:xfrm flipH="1">
            <a:off x="1069137" y="2822599"/>
            <a:ext cx="372693" cy="372693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îṣḻiďé"/>
          <p:cNvSpPr/>
          <p:nvPr/>
        </p:nvSpPr>
        <p:spPr bwMode="auto">
          <a:xfrm flipH="1">
            <a:off x="1169178" y="2954436"/>
            <a:ext cx="172610" cy="109017"/>
          </a:xfrm>
          <a:custGeom>
            <a:avLst/>
            <a:gdLst>
              <a:gd name="T0" fmla="*/ 129 w 205"/>
              <a:gd name="T1" fmla="*/ 130 h 130"/>
              <a:gd name="T2" fmla="*/ 129 w 205"/>
              <a:gd name="T3" fmla="*/ 130 h 130"/>
              <a:gd name="T4" fmla="*/ 120 w 205"/>
              <a:gd name="T5" fmla="*/ 121 h 130"/>
              <a:gd name="T6" fmla="*/ 120 w 205"/>
              <a:gd name="T7" fmla="*/ 96 h 130"/>
              <a:gd name="T8" fmla="*/ 119 w 205"/>
              <a:gd name="T9" fmla="*/ 95 h 130"/>
              <a:gd name="T10" fmla="*/ 9 w 205"/>
              <a:gd name="T11" fmla="*/ 95 h 130"/>
              <a:gd name="T12" fmla="*/ 0 w 205"/>
              <a:gd name="T13" fmla="*/ 86 h 130"/>
              <a:gd name="T14" fmla="*/ 0 w 205"/>
              <a:gd name="T15" fmla="*/ 44 h 130"/>
              <a:gd name="T16" fmla="*/ 9 w 205"/>
              <a:gd name="T17" fmla="*/ 35 h 130"/>
              <a:gd name="T18" fmla="*/ 119 w 205"/>
              <a:gd name="T19" fmla="*/ 35 h 130"/>
              <a:gd name="T20" fmla="*/ 120 w 205"/>
              <a:gd name="T21" fmla="*/ 34 h 130"/>
              <a:gd name="T22" fmla="*/ 120 w 205"/>
              <a:gd name="T23" fmla="*/ 9 h 130"/>
              <a:gd name="T24" fmla="*/ 129 w 205"/>
              <a:gd name="T25" fmla="*/ 0 h 130"/>
              <a:gd name="T26" fmla="*/ 134 w 205"/>
              <a:gd name="T27" fmla="*/ 2 h 130"/>
              <a:gd name="T28" fmla="*/ 202 w 205"/>
              <a:gd name="T29" fmla="*/ 56 h 130"/>
              <a:gd name="T30" fmla="*/ 205 w 205"/>
              <a:gd name="T31" fmla="*/ 63 h 130"/>
              <a:gd name="T32" fmla="*/ 202 w 205"/>
              <a:gd name="T33" fmla="*/ 70 h 130"/>
              <a:gd name="T34" fmla="*/ 134 w 205"/>
              <a:gd name="T35" fmla="*/ 128 h 130"/>
              <a:gd name="T36" fmla="*/ 129 w 205"/>
              <a:gd name="T37" fmla="*/ 130 h 130"/>
              <a:gd name="T38" fmla="*/ 9 w 205"/>
              <a:gd name="T39" fmla="*/ 43 h 130"/>
              <a:gd name="T40" fmla="*/ 8 w 205"/>
              <a:gd name="T41" fmla="*/ 44 h 130"/>
              <a:gd name="T42" fmla="*/ 8 w 205"/>
              <a:gd name="T43" fmla="*/ 86 h 130"/>
              <a:gd name="T44" fmla="*/ 9 w 205"/>
              <a:gd name="T45" fmla="*/ 87 h 130"/>
              <a:gd name="T46" fmla="*/ 119 w 205"/>
              <a:gd name="T47" fmla="*/ 87 h 130"/>
              <a:gd name="T48" fmla="*/ 128 w 205"/>
              <a:gd name="T49" fmla="*/ 96 h 130"/>
              <a:gd name="T50" fmla="*/ 128 w 205"/>
              <a:gd name="T51" fmla="*/ 121 h 130"/>
              <a:gd name="T52" fmla="*/ 129 w 205"/>
              <a:gd name="T53" fmla="*/ 122 h 130"/>
              <a:gd name="T54" fmla="*/ 129 w 205"/>
              <a:gd name="T55" fmla="*/ 121 h 130"/>
              <a:gd name="T56" fmla="*/ 197 w 205"/>
              <a:gd name="T57" fmla="*/ 64 h 130"/>
              <a:gd name="T58" fmla="*/ 197 w 205"/>
              <a:gd name="T59" fmla="*/ 63 h 130"/>
              <a:gd name="T60" fmla="*/ 197 w 205"/>
              <a:gd name="T61" fmla="*/ 63 h 130"/>
              <a:gd name="T62" fmla="*/ 129 w 205"/>
              <a:gd name="T63" fmla="*/ 8 h 130"/>
              <a:gd name="T64" fmla="*/ 128 w 205"/>
              <a:gd name="T65" fmla="*/ 9 h 130"/>
              <a:gd name="T66" fmla="*/ 128 w 205"/>
              <a:gd name="T67" fmla="*/ 34 h 130"/>
              <a:gd name="T68" fmla="*/ 119 w 205"/>
              <a:gd name="T69" fmla="*/ 43 h 130"/>
              <a:gd name="T70" fmla="*/ 9 w 205"/>
              <a:gd name="T71" fmla="*/ 4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5" h="130">
                <a:moveTo>
                  <a:pt x="129" y="130"/>
                </a:moveTo>
                <a:cubicBezTo>
                  <a:pt x="129" y="130"/>
                  <a:pt x="129" y="130"/>
                  <a:pt x="129" y="130"/>
                </a:cubicBezTo>
                <a:cubicBezTo>
                  <a:pt x="124" y="130"/>
                  <a:pt x="120" y="126"/>
                  <a:pt x="120" y="121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5"/>
                  <a:pt x="120" y="95"/>
                  <a:pt x="11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4" y="95"/>
                  <a:pt x="0" y="91"/>
                  <a:pt x="0" y="8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39"/>
                  <a:pt x="4" y="35"/>
                  <a:pt x="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20" y="35"/>
                  <a:pt x="120" y="35"/>
                  <a:pt x="120" y="34"/>
                </a:cubicBezTo>
                <a:cubicBezTo>
                  <a:pt x="120" y="9"/>
                  <a:pt x="120" y="9"/>
                  <a:pt x="120" y="9"/>
                </a:cubicBezTo>
                <a:cubicBezTo>
                  <a:pt x="120" y="4"/>
                  <a:pt x="124" y="0"/>
                  <a:pt x="129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202" y="56"/>
                  <a:pt x="202" y="56"/>
                  <a:pt x="202" y="56"/>
                </a:cubicBezTo>
                <a:cubicBezTo>
                  <a:pt x="204" y="58"/>
                  <a:pt x="205" y="60"/>
                  <a:pt x="205" y="63"/>
                </a:cubicBezTo>
                <a:cubicBezTo>
                  <a:pt x="205" y="66"/>
                  <a:pt x="204" y="68"/>
                  <a:pt x="202" y="70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33" y="129"/>
                  <a:pt x="131" y="130"/>
                  <a:pt x="129" y="130"/>
                </a:cubicBezTo>
                <a:close/>
                <a:moveTo>
                  <a:pt x="9" y="43"/>
                </a:moveTo>
                <a:cubicBezTo>
                  <a:pt x="8" y="43"/>
                  <a:pt x="8" y="43"/>
                  <a:pt x="8" y="44"/>
                </a:cubicBezTo>
                <a:cubicBezTo>
                  <a:pt x="8" y="86"/>
                  <a:pt x="8" y="86"/>
                  <a:pt x="8" y="86"/>
                </a:cubicBezTo>
                <a:cubicBezTo>
                  <a:pt x="8" y="87"/>
                  <a:pt x="8" y="87"/>
                  <a:pt x="9" y="87"/>
                </a:cubicBezTo>
                <a:cubicBezTo>
                  <a:pt x="119" y="87"/>
                  <a:pt x="119" y="87"/>
                  <a:pt x="119" y="87"/>
                </a:cubicBezTo>
                <a:cubicBezTo>
                  <a:pt x="124" y="87"/>
                  <a:pt x="128" y="91"/>
                  <a:pt x="128" y="96"/>
                </a:cubicBezTo>
                <a:cubicBezTo>
                  <a:pt x="128" y="121"/>
                  <a:pt x="128" y="121"/>
                  <a:pt x="128" y="121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29" y="122"/>
                  <a:pt x="129" y="121"/>
                </a:cubicBezTo>
                <a:cubicBezTo>
                  <a:pt x="197" y="64"/>
                  <a:pt x="197" y="64"/>
                  <a:pt x="197" y="64"/>
                </a:cubicBezTo>
                <a:cubicBezTo>
                  <a:pt x="197" y="63"/>
                  <a:pt x="197" y="63"/>
                  <a:pt x="197" y="63"/>
                </a:cubicBezTo>
                <a:cubicBezTo>
                  <a:pt x="197" y="63"/>
                  <a:pt x="197" y="63"/>
                  <a:pt x="197" y="63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8"/>
                  <a:pt x="128" y="8"/>
                  <a:pt x="128" y="9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28" y="39"/>
                  <a:pt x="124" y="43"/>
                  <a:pt x="119" y="43"/>
                </a:cubicBezTo>
                <a:lnTo>
                  <a:pt x="9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7" name="íṡḷîḓè"/>
          <p:cNvSpPr/>
          <p:nvPr/>
        </p:nvSpPr>
        <p:spPr>
          <a:xfrm>
            <a:off x="1792770" y="2131690"/>
            <a:ext cx="1888410" cy="1754510"/>
          </a:xfrm>
          <a:prstGeom prst="roundRect">
            <a:avLst>
              <a:gd name="adj" fmla="val 9100"/>
            </a:avLst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ïšľîḓé"/>
          <p:cNvSpPr/>
          <p:nvPr/>
        </p:nvSpPr>
        <p:spPr>
          <a:xfrm>
            <a:off x="4032121" y="2131690"/>
            <a:ext cx="1888410" cy="1754510"/>
          </a:xfrm>
          <a:prstGeom prst="roundRect">
            <a:avLst>
              <a:gd name="adj" fmla="val 9100"/>
            </a:avLst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îŝḷîďe"/>
          <p:cNvSpPr/>
          <p:nvPr/>
        </p:nvSpPr>
        <p:spPr>
          <a:xfrm>
            <a:off x="6271471" y="2131690"/>
            <a:ext cx="1888410" cy="1754510"/>
          </a:xfrm>
          <a:prstGeom prst="roundRect">
            <a:avLst>
              <a:gd name="adj" fmla="val 9100"/>
            </a:avLst>
          </a:prstGeom>
          <a:blipFill dpi="0" rotWithShape="1">
            <a:blip r:embed="rId6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ïśḷîḓè"/>
          <p:cNvSpPr/>
          <p:nvPr/>
        </p:nvSpPr>
        <p:spPr>
          <a:xfrm>
            <a:off x="8510820" y="2131690"/>
            <a:ext cx="1888410" cy="1754510"/>
          </a:xfrm>
          <a:prstGeom prst="roundRect">
            <a:avLst>
              <a:gd name="adj" fmla="val 9100"/>
            </a:avLst>
          </a:prstGeom>
          <a:blipFill dpi="0" rotWithShape="1">
            <a:blip r:embed="rId7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íṩľíďê"/>
          <p:cNvSpPr/>
          <p:nvPr/>
        </p:nvSpPr>
        <p:spPr>
          <a:xfrm>
            <a:off x="10750170" y="2822599"/>
            <a:ext cx="372693" cy="372693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íṣļiḋe"/>
          <p:cNvSpPr/>
          <p:nvPr/>
        </p:nvSpPr>
        <p:spPr bwMode="auto">
          <a:xfrm>
            <a:off x="10850211" y="2954436"/>
            <a:ext cx="172610" cy="109017"/>
          </a:xfrm>
          <a:custGeom>
            <a:avLst/>
            <a:gdLst>
              <a:gd name="T0" fmla="*/ 129 w 205"/>
              <a:gd name="T1" fmla="*/ 130 h 130"/>
              <a:gd name="T2" fmla="*/ 129 w 205"/>
              <a:gd name="T3" fmla="*/ 130 h 130"/>
              <a:gd name="T4" fmla="*/ 120 w 205"/>
              <a:gd name="T5" fmla="*/ 121 h 130"/>
              <a:gd name="T6" fmla="*/ 120 w 205"/>
              <a:gd name="T7" fmla="*/ 96 h 130"/>
              <a:gd name="T8" fmla="*/ 119 w 205"/>
              <a:gd name="T9" fmla="*/ 95 h 130"/>
              <a:gd name="T10" fmla="*/ 9 w 205"/>
              <a:gd name="T11" fmla="*/ 95 h 130"/>
              <a:gd name="T12" fmla="*/ 0 w 205"/>
              <a:gd name="T13" fmla="*/ 86 h 130"/>
              <a:gd name="T14" fmla="*/ 0 w 205"/>
              <a:gd name="T15" fmla="*/ 44 h 130"/>
              <a:gd name="T16" fmla="*/ 9 w 205"/>
              <a:gd name="T17" fmla="*/ 35 h 130"/>
              <a:gd name="T18" fmla="*/ 119 w 205"/>
              <a:gd name="T19" fmla="*/ 35 h 130"/>
              <a:gd name="T20" fmla="*/ 120 w 205"/>
              <a:gd name="T21" fmla="*/ 34 h 130"/>
              <a:gd name="T22" fmla="*/ 120 w 205"/>
              <a:gd name="T23" fmla="*/ 9 h 130"/>
              <a:gd name="T24" fmla="*/ 129 w 205"/>
              <a:gd name="T25" fmla="*/ 0 h 130"/>
              <a:gd name="T26" fmla="*/ 134 w 205"/>
              <a:gd name="T27" fmla="*/ 2 h 130"/>
              <a:gd name="T28" fmla="*/ 202 w 205"/>
              <a:gd name="T29" fmla="*/ 56 h 130"/>
              <a:gd name="T30" fmla="*/ 205 w 205"/>
              <a:gd name="T31" fmla="*/ 63 h 130"/>
              <a:gd name="T32" fmla="*/ 202 w 205"/>
              <a:gd name="T33" fmla="*/ 70 h 130"/>
              <a:gd name="T34" fmla="*/ 134 w 205"/>
              <a:gd name="T35" fmla="*/ 128 h 130"/>
              <a:gd name="T36" fmla="*/ 129 w 205"/>
              <a:gd name="T37" fmla="*/ 130 h 130"/>
              <a:gd name="T38" fmla="*/ 9 w 205"/>
              <a:gd name="T39" fmla="*/ 43 h 130"/>
              <a:gd name="T40" fmla="*/ 8 w 205"/>
              <a:gd name="T41" fmla="*/ 44 h 130"/>
              <a:gd name="T42" fmla="*/ 8 w 205"/>
              <a:gd name="T43" fmla="*/ 86 h 130"/>
              <a:gd name="T44" fmla="*/ 9 w 205"/>
              <a:gd name="T45" fmla="*/ 87 h 130"/>
              <a:gd name="T46" fmla="*/ 119 w 205"/>
              <a:gd name="T47" fmla="*/ 87 h 130"/>
              <a:gd name="T48" fmla="*/ 128 w 205"/>
              <a:gd name="T49" fmla="*/ 96 h 130"/>
              <a:gd name="T50" fmla="*/ 128 w 205"/>
              <a:gd name="T51" fmla="*/ 121 h 130"/>
              <a:gd name="T52" fmla="*/ 129 w 205"/>
              <a:gd name="T53" fmla="*/ 122 h 130"/>
              <a:gd name="T54" fmla="*/ 129 w 205"/>
              <a:gd name="T55" fmla="*/ 121 h 130"/>
              <a:gd name="T56" fmla="*/ 197 w 205"/>
              <a:gd name="T57" fmla="*/ 64 h 130"/>
              <a:gd name="T58" fmla="*/ 197 w 205"/>
              <a:gd name="T59" fmla="*/ 63 h 130"/>
              <a:gd name="T60" fmla="*/ 197 w 205"/>
              <a:gd name="T61" fmla="*/ 63 h 130"/>
              <a:gd name="T62" fmla="*/ 129 w 205"/>
              <a:gd name="T63" fmla="*/ 8 h 130"/>
              <a:gd name="T64" fmla="*/ 128 w 205"/>
              <a:gd name="T65" fmla="*/ 9 h 130"/>
              <a:gd name="T66" fmla="*/ 128 w 205"/>
              <a:gd name="T67" fmla="*/ 34 h 130"/>
              <a:gd name="T68" fmla="*/ 119 w 205"/>
              <a:gd name="T69" fmla="*/ 43 h 130"/>
              <a:gd name="T70" fmla="*/ 9 w 205"/>
              <a:gd name="T71" fmla="*/ 4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5" h="130">
                <a:moveTo>
                  <a:pt x="129" y="130"/>
                </a:moveTo>
                <a:cubicBezTo>
                  <a:pt x="129" y="130"/>
                  <a:pt x="129" y="130"/>
                  <a:pt x="129" y="130"/>
                </a:cubicBezTo>
                <a:cubicBezTo>
                  <a:pt x="124" y="130"/>
                  <a:pt x="120" y="126"/>
                  <a:pt x="120" y="121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5"/>
                  <a:pt x="120" y="95"/>
                  <a:pt x="11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4" y="95"/>
                  <a:pt x="0" y="91"/>
                  <a:pt x="0" y="8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39"/>
                  <a:pt x="4" y="35"/>
                  <a:pt x="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20" y="35"/>
                  <a:pt x="120" y="35"/>
                  <a:pt x="120" y="34"/>
                </a:cubicBezTo>
                <a:cubicBezTo>
                  <a:pt x="120" y="9"/>
                  <a:pt x="120" y="9"/>
                  <a:pt x="120" y="9"/>
                </a:cubicBezTo>
                <a:cubicBezTo>
                  <a:pt x="120" y="4"/>
                  <a:pt x="124" y="0"/>
                  <a:pt x="129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202" y="56"/>
                  <a:pt x="202" y="56"/>
                  <a:pt x="202" y="56"/>
                </a:cubicBezTo>
                <a:cubicBezTo>
                  <a:pt x="204" y="58"/>
                  <a:pt x="205" y="60"/>
                  <a:pt x="205" y="63"/>
                </a:cubicBezTo>
                <a:cubicBezTo>
                  <a:pt x="205" y="66"/>
                  <a:pt x="204" y="68"/>
                  <a:pt x="202" y="70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33" y="129"/>
                  <a:pt x="131" y="130"/>
                  <a:pt x="129" y="130"/>
                </a:cubicBezTo>
                <a:close/>
                <a:moveTo>
                  <a:pt x="9" y="43"/>
                </a:moveTo>
                <a:cubicBezTo>
                  <a:pt x="8" y="43"/>
                  <a:pt x="8" y="43"/>
                  <a:pt x="8" y="44"/>
                </a:cubicBezTo>
                <a:cubicBezTo>
                  <a:pt x="8" y="86"/>
                  <a:pt x="8" y="86"/>
                  <a:pt x="8" y="86"/>
                </a:cubicBezTo>
                <a:cubicBezTo>
                  <a:pt x="8" y="87"/>
                  <a:pt x="8" y="87"/>
                  <a:pt x="9" y="87"/>
                </a:cubicBezTo>
                <a:cubicBezTo>
                  <a:pt x="119" y="87"/>
                  <a:pt x="119" y="87"/>
                  <a:pt x="119" y="87"/>
                </a:cubicBezTo>
                <a:cubicBezTo>
                  <a:pt x="124" y="87"/>
                  <a:pt x="128" y="91"/>
                  <a:pt x="128" y="96"/>
                </a:cubicBezTo>
                <a:cubicBezTo>
                  <a:pt x="128" y="121"/>
                  <a:pt x="128" y="121"/>
                  <a:pt x="128" y="121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29" y="122"/>
                  <a:pt x="129" y="121"/>
                </a:cubicBezTo>
                <a:cubicBezTo>
                  <a:pt x="197" y="64"/>
                  <a:pt x="197" y="64"/>
                  <a:pt x="197" y="64"/>
                </a:cubicBezTo>
                <a:cubicBezTo>
                  <a:pt x="197" y="63"/>
                  <a:pt x="197" y="63"/>
                  <a:pt x="197" y="63"/>
                </a:cubicBezTo>
                <a:cubicBezTo>
                  <a:pt x="197" y="63"/>
                  <a:pt x="197" y="63"/>
                  <a:pt x="197" y="63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8"/>
                  <a:pt x="128" y="8"/>
                  <a:pt x="128" y="9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28" y="39"/>
                  <a:pt x="124" y="43"/>
                  <a:pt x="119" y="43"/>
                </a:cubicBezTo>
                <a:lnTo>
                  <a:pt x="9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49400" y="4046391"/>
            <a:ext cx="2159000" cy="1519029"/>
            <a:chOff x="1488030" y="1849291"/>
            <a:chExt cx="2321970" cy="1519029"/>
          </a:xfrm>
        </p:grpSpPr>
        <p:sp>
          <p:nvSpPr>
            <p:cNvPr id="25" name="文本框 24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818467" y="4046391"/>
            <a:ext cx="2159000" cy="1519029"/>
            <a:chOff x="1488030" y="1849291"/>
            <a:chExt cx="2321970" cy="1519029"/>
          </a:xfrm>
        </p:grpSpPr>
        <p:sp>
          <p:nvSpPr>
            <p:cNvPr id="28" name="文本框 27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87534" y="4046391"/>
            <a:ext cx="2159000" cy="1519029"/>
            <a:chOff x="1488030" y="1849291"/>
            <a:chExt cx="2321970" cy="1519029"/>
          </a:xfrm>
        </p:grpSpPr>
        <p:sp>
          <p:nvSpPr>
            <p:cNvPr id="31" name="文本框 30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56600" y="4046391"/>
            <a:ext cx="2159000" cy="1519029"/>
            <a:chOff x="1488030" y="1849291"/>
            <a:chExt cx="2321970" cy="1519029"/>
          </a:xfrm>
        </p:grpSpPr>
        <p:sp>
          <p:nvSpPr>
            <p:cNvPr id="34" name="文本框 33"/>
            <p:cNvSpPr txBox="1"/>
            <p:nvPr/>
          </p:nvSpPr>
          <p:spPr>
            <a:xfrm>
              <a:off x="1488030" y="2306491"/>
              <a:ext cx="2321970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: 圆角 13"/>
          <p:cNvSpPr/>
          <p:nvPr/>
        </p:nvSpPr>
        <p:spPr>
          <a:xfrm>
            <a:off x="711200" y="1897744"/>
            <a:ext cx="10769600" cy="3701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6" y="883192"/>
            <a:ext cx="5854704" cy="5854704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51958" y="2270205"/>
            <a:ext cx="4990785" cy="1519029"/>
            <a:chOff x="1488029" y="1849291"/>
            <a:chExt cx="4990785" cy="1519029"/>
          </a:xfrm>
        </p:grpSpPr>
        <p:sp>
          <p:nvSpPr>
            <p:cNvPr id="19" name="文本框 18"/>
            <p:cNvSpPr txBox="1"/>
            <p:nvPr/>
          </p:nvSpPr>
          <p:spPr>
            <a:xfrm>
              <a:off x="1488029" y="2306491"/>
              <a:ext cx="4990785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语言尽可能精炼，可根据实际情况调整文本框大小，或者字体的大小。语言尽可能精炼，可根据实际情况调整文本框大小，或者字体的大小。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51958" y="4011920"/>
            <a:ext cx="4990785" cy="1157776"/>
            <a:chOff x="1488029" y="1849291"/>
            <a:chExt cx="4990785" cy="1157776"/>
          </a:xfrm>
        </p:grpSpPr>
        <p:sp>
          <p:nvSpPr>
            <p:cNvPr id="23" name="文本框 22"/>
            <p:cNvSpPr txBox="1"/>
            <p:nvPr/>
          </p:nvSpPr>
          <p:spPr>
            <a:xfrm>
              <a:off x="1488029" y="2306491"/>
              <a:ext cx="4990785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或者字体的大小。语言尽可能精炼，可根据实际情况调整文本框大小，或者字体的大小。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15" name="椭圆 14"/>
          <p:cNvSpPr/>
          <p:nvPr/>
        </p:nvSpPr>
        <p:spPr>
          <a:xfrm>
            <a:off x="6357258" y="1654630"/>
            <a:ext cx="464457" cy="464457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718629" y="5239659"/>
            <a:ext cx="740228" cy="7402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711543" y="2757717"/>
            <a:ext cx="333828" cy="333828"/>
          </a:xfrm>
          <a:prstGeom prst="ellipse">
            <a:avLst/>
          </a:prstGeom>
          <a:gradFill flip="none" rotWithShape="1">
            <a:gsLst>
              <a:gs pos="1000">
                <a:srgbClr val="F9CEAD"/>
              </a:gs>
              <a:gs pos="70000">
                <a:srgbClr val="EE63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8" grpId="0" animBg="1"/>
      <p:bldP spid="40" grpId="0"/>
      <p:bldP spid="15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067300"/>
            <a:ext cx="2024778" cy="179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flipH="1">
            <a:off x="932930" y="0"/>
            <a:ext cx="10326140" cy="6858000"/>
          </a:xfrm>
          <a:custGeom>
            <a:avLst/>
            <a:gdLst>
              <a:gd name="connsiteX0" fmla="*/ 3299203 w 10326140"/>
              <a:gd name="connsiteY0" fmla="*/ 1778000 h 6858000"/>
              <a:gd name="connsiteX1" fmla="*/ 2869813 w 10326140"/>
              <a:gd name="connsiteY1" fmla="*/ 2207390 h 6858000"/>
              <a:gd name="connsiteX2" fmla="*/ 2869813 w 10326140"/>
              <a:gd name="connsiteY2" fmla="*/ 3924896 h 6858000"/>
              <a:gd name="connsiteX3" fmla="*/ 3299203 w 10326140"/>
              <a:gd name="connsiteY3" fmla="*/ 4354286 h 6858000"/>
              <a:gd name="connsiteX4" fmla="*/ 7925009 w 10326140"/>
              <a:gd name="connsiteY4" fmla="*/ 4354286 h 6858000"/>
              <a:gd name="connsiteX5" fmla="*/ 8354399 w 10326140"/>
              <a:gd name="connsiteY5" fmla="*/ 3924896 h 6858000"/>
              <a:gd name="connsiteX6" fmla="*/ 8354399 w 10326140"/>
              <a:gd name="connsiteY6" fmla="*/ 2207390 h 6858000"/>
              <a:gd name="connsiteX7" fmla="*/ 7925009 w 10326140"/>
              <a:gd name="connsiteY7" fmla="*/ 1778000 h 6858000"/>
              <a:gd name="connsiteX8" fmla="*/ 0 w 10326140"/>
              <a:gd name="connsiteY8" fmla="*/ 0 h 6858000"/>
              <a:gd name="connsiteX9" fmla="*/ 10326140 w 10326140"/>
              <a:gd name="connsiteY9" fmla="*/ 0 h 6858000"/>
              <a:gd name="connsiteX10" fmla="*/ 10326140 w 10326140"/>
              <a:gd name="connsiteY10" fmla="*/ 6858000 h 6858000"/>
              <a:gd name="connsiteX11" fmla="*/ 0 w 1032614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26140" h="6858000">
                <a:moveTo>
                  <a:pt x="3299203" y="1778000"/>
                </a:moveTo>
                <a:cubicBezTo>
                  <a:pt x="3062057" y="1778000"/>
                  <a:pt x="2869813" y="1970244"/>
                  <a:pt x="2869813" y="2207390"/>
                </a:cubicBezTo>
                <a:lnTo>
                  <a:pt x="2869813" y="3924896"/>
                </a:lnTo>
                <a:cubicBezTo>
                  <a:pt x="2869813" y="4162042"/>
                  <a:pt x="3062057" y="4354286"/>
                  <a:pt x="3299203" y="4354286"/>
                </a:cubicBezTo>
                <a:lnTo>
                  <a:pt x="7925009" y="4354286"/>
                </a:lnTo>
                <a:cubicBezTo>
                  <a:pt x="8162155" y="4354286"/>
                  <a:pt x="8354399" y="4162042"/>
                  <a:pt x="8354399" y="3924896"/>
                </a:cubicBezTo>
                <a:lnTo>
                  <a:pt x="8354399" y="2207390"/>
                </a:lnTo>
                <a:cubicBezTo>
                  <a:pt x="8354399" y="1970244"/>
                  <a:pt x="8162155" y="1778000"/>
                  <a:pt x="7925009" y="1778000"/>
                </a:cubicBezTo>
                <a:close/>
                <a:moveTo>
                  <a:pt x="0" y="0"/>
                </a:moveTo>
                <a:lnTo>
                  <a:pt x="10326140" y="0"/>
                </a:lnTo>
                <a:lnTo>
                  <a:pt x="10326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0934700" y="0"/>
            <a:ext cx="1257299" cy="1778000"/>
          </a:xfrm>
          <a:custGeom>
            <a:avLst/>
            <a:gdLst>
              <a:gd name="connsiteX0" fmla="*/ 0 w 1257299"/>
              <a:gd name="connsiteY0" fmla="*/ 0 h 1778000"/>
              <a:gd name="connsiteX1" fmla="*/ 1257299 w 1257299"/>
              <a:gd name="connsiteY1" fmla="*/ 0 h 1778000"/>
              <a:gd name="connsiteX2" fmla="*/ 1257299 w 1257299"/>
              <a:gd name="connsiteY2" fmla="*/ 1778000 h 1778000"/>
              <a:gd name="connsiteX3" fmla="*/ 655986 w 1257299"/>
              <a:gd name="connsiteY3" fmla="*/ 1778000 h 1778000"/>
              <a:gd name="connsiteX4" fmla="*/ 669803 w 1257299"/>
              <a:gd name="connsiteY4" fmla="*/ 1733489 h 1778000"/>
              <a:gd name="connsiteX5" fmla="*/ 685800 w 1257299"/>
              <a:gd name="connsiteY5" fmla="*/ 1574800 h 1778000"/>
              <a:gd name="connsiteX6" fmla="*/ 57089 w 1257299"/>
              <a:gd name="connsiteY6" fmla="*/ 803397 h 1778000"/>
              <a:gd name="connsiteX7" fmla="*/ 0 w 1257299"/>
              <a:gd name="connsiteY7" fmla="*/ 794684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299" h="1778000">
                <a:moveTo>
                  <a:pt x="0" y="0"/>
                </a:moveTo>
                <a:lnTo>
                  <a:pt x="1257299" y="0"/>
                </a:lnTo>
                <a:lnTo>
                  <a:pt x="1257299" y="1778000"/>
                </a:lnTo>
                <a:lnTo>
                  <a:pt x="655986" y="1778000"/>
                </a:lnTo>
                <a:lnTo>
                  <a:pt x="669803" y="1733489"/>
                </a:lnTo>
                <a:cubicBezTo>
                  <a:pt x="680292" y="1682231"/>
                  <a:pt x="685800" y="1629159"/>
                  <a:pt x="685800" y="1574800"/>
                </a:cubicBezTo>
                <a:cubicBezTo>
                  <a:pt x="685800" y="1194290"/>
                  <a:pt x="415893" y="876819"/>
                  <a:pt x="57089" y="803397"/>
                </a:cubicBezTo>
                <a:lnTo>
                  <a:pt x="0" y="794684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3041650" y="6056084"/>
            <a:ext cx="61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EMPLOYMENT CONFIRMATION REPORT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623" y="577184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2940" y="3110820"/>
            <a:ext cx="6294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自我工作评价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00550" y="2068135"/>
            <a:ext cx="1007988" cy="1007988"/>
            <a:chOff x="6933141" y="1811412"/>
            <a:chExt cx="1007988" cy="1007988"/>
          </a:xfrm>
        </p:grpSpPr>
        <p:sp>
          <p:nvSpPr>
            <p:cNvPr id="63" name="椭圆 62"/>
            <p:cNvSpPr/>
            <p:nvPr/>
          </p:nvSpPr>
          <p:spPr>
            <a:xfrm>
              <a:off x="6933141" y="1811412"/>
              <a:ext cx="1007988" cy="1007988"/>
            </a:xfrm>
            <a:prstGeom prst="ellipse">
              <a:avLst/>
            </a:prstGeom>
            <a:gradFill flip="none" rotWithShape="1">
              <a:gsLst>
                <a:gs pos="1000">
                  <a:srgbClr val="EE631E"/>
                </a:gs>
                <a:gs pos="70000">
                  <a:srgbClr val="F9CEA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7529" y="1955800"/>
              <a:ext cx="719212" cy="719212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PA-文本框 88"/>
          <p:cNvSpPr txBox="1"/>
          <p:nvPr>
            <p:custDataLst>
              <p:tags r:id="rId1"/>
            </p:custDataLst>
          </p:nvPr>
        </p:nvSpPr>
        <p:spPr>
          <a:xfrm>
            <a:off x="1506460" y="4248267"/>
            <a:ext cx="3196168" cy="34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58000"/>
                  </a:schemeClr>
                </a:solidFill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768272" y="1605360"/>
            <a:ext cx="5160984" cy="397705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339225" y="0"/>
            <a:ext cx="1717688" cy="696685"/>
            <a:chOff x="7339225" y="0"/>
            <a:chExt cx="1717688" cy="696685"/>
          </a:xfrm>
        </p:grpSpPr>
        <p:sp>
          <p:nvSpPr>
            <p:cNvPr id="66" name="任意多边形: 形状 65"/>
            <p:cNvSpPr/>
            <p:nvPr/>
          </p:nvSpPr>
          <p:spPr>
            <a:xfrm>
              <a:off x="7339225" y="0"/>
              <a:ext cx="1267746" cy="521076"/>
            </a:xfrm>
            <a:custGeom>
              <a:avLst/>
              <a:gdLst>
                <a:gd name="connsiteX0" fmla="*/ 0 w 953437"/>
                <a:gd name="connsiteY0" fmla="*/ 0 h 391887"/>
                <a:gd name="connsiteX1" fmla="*/ 953437 w 953437"/>
                <a:gd name="connsiteY1" fmla="*/ 0 h 391887"/>
                <a:gd name="connsiteX2" fmla="*/ 953069 w 953437"/>
                <a:gd name="connsiteY2" fmla="*/ 3650 h 391887"/>
                <a:gd name="connsiteX3" fmla="*/ 476718 w 953437"/>
                <a:gd name="connsiteY3" fmla="*/ 391887 h 391887"/>
                <a:gd name="connsiteX4" fmla="*/ 368 w 953437"/>
                <a:gd name="connsiteY4" fmla="*/ 3650 h 39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37" h="391887">
                  <a:moveTo>
                    <a:pt x="0" y="0"/>
                  </a:moveTo>
                  <a:lnTo>
                    <a:pt x="953437" y="0"/>
                  </a:lnTo>
                  <a:lnTo>
                    <a:pt x="953069" y="3650"/>
                  </a:lnTo>
                  <a:cubicBezTo>
                    <a:pt x="907730" y="225217"/>
                    <a:pt x="711688" y="391887"/>
                    <a:pt x="476718" y="391887"/>
                  </a:cubicBezTo>
                  <a:cubicBezTo>
                    <a:pt x="241748" y="391887"/>
                    <a:pt x="45707" y="225217"/>
                    <a:pt x="368" y="36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781142" y="420914"/>
              <a:ext cx="275771" cy="275771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1937656" y="5551715"/>
            <a:ext cx="544287" cy="544287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40" grpId="0"/>
      <p:bldP spid="64" grpId="0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rcRect l="8495" t="3307" r="8495" b="330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530963" y="720549"/>
            <a:ext cx="661037" cy="5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2541" y="395514"/>
            <a:ext cx="62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66700" y="-133350"/>
            <a:ext cx="1619250" cy="1432054"/>
            <a:chOff x="0" y="0"/>
            <a:chExt cx="1619250" cy="143205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V="1">
              <a:off x="0" y="0"/>
              <a:ext cx="1619250" cy="1432054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766990" y="926420"/>
              <a:ext cx="192768" cy="19276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1353457"/>
            <a:ext cx="4731658" cy="473165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551045" y="2270205"/>
            <a:ext cx="3016842" cy="1157776"/>
            <a:chOff x="1488030" y="1849291"/>
            <a:chExt cx="3016842" cy="1157776"/>
          </a:xfrm>
        </p:grpSpPr>
        <p:sp>
          <p:nvSpPr>
            <p:cNvPr id="18" name="文本框 17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51045" y="4011919"/>
            <a:ext cx="3016842" cy="1157776"/>
            <a:chOff x="1488030" y="1849291"/>
            <a:chExt cx="3016842" cy="1157776"/>
          </a:xfrm>
        </p:grpSpPr>
        <p:sp>
          <p:nvSpPr>
            <p:cNvPr id="23" name="文本框 22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72988" y="2270205"/>
            <a:ext cx="3016842" cy="1157776"/>
            <a:chOff x="1488030" y="1849291"/>
            <a:chExt cx="3016842" cy="1157776"/>
          </a:xfrm>
        </p:grpSpPr>
        <p:sp>
          <p:nvSpPr>
            <p:cNvPr id="26" name="文本框 25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72988" y="4011919"/>
            <a:ext cx="3016842" cy="1157776"/>
            <a:chOff x="1488030" y="1849291"/>
            <a:chExt cx="3016842" cy="1157776"/>
          </a:xfrm>
        </p:grpSpPr>
        <p:sp>
          <p:nvSpPr>
            <p:cNvPr id="29" name="文本框 28"/>
            <p:cNvSpPr txBox="1"/>
            <p:nvPr/>
          </p:nvSpPr>
          <p:spPr>
            <a:xfrm>
              <a:off x="1488030" y="2306491"/>
              <a:ext cx="3016842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语言尽可能精炼，可根据实际情况调整文本框大小，或者字体的大小。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88030" y="1849291"/>
              <a:ext cx="2321970" cy="505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34229" y="3643088"/>
            <a:ext cx="5123543" cy="740228"/>
            <a:chOff x="3149599" y="3497945"/>
            <a:chExt cx="5123543" cy="740228"/>
          </a:xfrm>
        </p:grpSpPr>
        <p:sp>
          <p:nvSpPr>
            <p:cNvPr id="21" name="椭圆 20"/>
            <p:cNvSpPr/>
            <p:nvPr/>
          </p:nvSpPr>
          <p:spPr>
            <a:xfrm>
              <a:off x="7532914" y="3497945"/>
              <a:ext cx="740228" cy="74022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149599" y="3497945"/>
              <a:ext cx="740228" cy="740228"/>
            </a:xfrm>
            <a:prstGeom prst="ellipse">
              <a:avLst/>
            </a:prstGeom>
            <a:gradFill flip="none" rotWithShape="1">
              <a:gsLst>
                <a:gs pos="1000">
                  <a:srgbClr val="F9CEAD"/>
                </a:gs>
                <a:gs pos="70000">
                  <a:srgbClr val="EE63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qlqbvz0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qlqbvz0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1211</Words>
  <PresentationFormat>宽屏</PresentationFormat>
  <Paragraphs>195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宋体</vt:lpstr>
      <vt:lpstr>微软雅黑</vt:lpstr>
      <vt:lpstr>字魂58号-创中黑</vt:lpstr>
      <vt:lpstr>字魂59号-创粗黑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2018-04-18T06:17:00Z</dcterms:created>
  <dcterms:modified xsi:type="dcterms:W3CDTF">2023-07-08T11:20:09Z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C916EB389445438D971B7F2F06366A82_12</vt:lpwstr>
  </property>
  <property fmtid="{D5CDD505-2E9C-101B-9397-08002B2CF9AE}" pid="3" name="KSOProductBuildVer">
    <vt:lpwstr>2052-11.1.0.14309</vt:lpwstr>
  </property>
</Properties>
</file>